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147479341" r:id="rId3"/>
    <p:sldId id="2147479342" r:id="rId4"/>
    <p:sldId id="258" r:id="rId5"/>
    <p:sldId id="266" r:id="rId6"/>
    <p:sldId id="267" r:id="rId7"/>
    <p:sldId id="275" r:id="rId8"/>
    <p:sldId id="268" r:id="rId9"/>
    <p:sldId id="2147479354" r:id="rId10"/>
    <p:sldId id="2147479355" r:id="rId11"/>
    <p:sldId id="2147479356" r:id="rId12"/>
    <p:sldId id="2147479357" r:id="rId13"/>
    <p:sldId id="270" r:id="rId14"/>
    <p:sldId id="260" r:id="rId15"/>
    <p:sldId id="259" r:id="rId16"/>
    <p:sldId id="261" r:id="rId17"/>
    <p:sldId id="262" r:id="rId18"/>
    <p:sldId id="264" r:id="rId19"/>
    <p:sldId id="271" r:id="rId20"/>
    <p:sldId id="269" r:id="rId21"/>
    <p:sldId id="272" r:id="rId22"/>
    <p:sldId id="273" r:id="rId23"/>
    <p:sldId id="274" r:id="rId24"/>
    <p:sldId id="276" r:id="rId25"/>
    <p:sldId id="277" r:id="rId26"/>
    <p:sldId id="278" r:id="rId27"/>
    <p:sldId id="279" r:id="rId28"/>
    <p:sldId id="280" r:id="rId29"/>
    <p:sldId id="282" r:id="rId30"/>
    <p:sldId id="283" r:id="rId31"/>
    <p:sldId id="284" r:id="rId32"/>
    <p:sldId id="285" r:id="rId33"/>
    <p:sldId id="286" r:id="rId34"/>
    <p:sldId id="288" r:id="rId35"/>
    <p:sldId id="290" r:id="rId36"/>
    <p:sldId id="294" r:id="rId37"/>
    <p:sldId id="291" r:id="rId38"/>
    <p:sldId id="292" r:id="rId39"/>
    <p:sldId id="293" r:id="rId40"/>
    <p:sldId id="296" r:id="rId41"/>
    <p:sldId id="297" r:id="rId42"/>
    <p:sldId id="299" r:id="rId43"/>
    <p:sldId id="300" r:id="rId44"/>
    <p:sldId id="301" r:id="rId45"/>
    <p:sldId id="302" r:id="rId46"/>
    <p:sldId id="303" r:id="rId47"/>
    <p:sldId id="305" r:id="rId48"/>
    <p:sldId id="306" r:id="rId49"/>
    <p:sldId id="307" r:id="rId50"/>
    <p:sldId id="308" r:id="rId51"/>
    <p:sldId id="309" r:id="rId52"/>
    <p:sldId id="311" r:id="rId53"/>
    <p:sldId id="312" r:id="rId54"/>
    <p:sldId id="313" r:id="rId55"/>
    <p:sldId id="314" r:id="rId56"/>
    <p:sldId id="2147479343" r:id="rId57"/>
    <p:sldId id="2147479344" r:id="rId58"/>
    <p:sldId id="2147479345" r:id="rId59"/>
    <p:sldId id="2147479346" r:id="rId60"/>
    <p:sldId id="2147479347" r:id="rId61"/>
    <p:sldId id="2147479349" r:id="rId62"/>
    <p:sldId id="2147479348" r:id="rId63"/>
    <p:sldId id="2147479350" r:id="rId64"/>
    <p:sldId id="2147479351" r:id="rId65"/>
    <p:sldId id="2147479352" r:id="rId66"/>
    <p:sldId id="2147479358" r:id="rId67"/>
    <p:sldId id="2147479353" r:id="rId6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252F3E"/>
    <a:srgbClr val="006AB6"/>
    <a:srgbClr val="F6F7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F0B5B5-6930-4DE5-86D3-4B2E48DA9F73}" v="1" dt="2026-02-12T07:17:31.16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48" autoAdjust="0"/>
  </p:normalViewPr>
  <p:slideViewPr>
    <p:cSldViewPr snapToGrid="0">
      <p:cViewPr varScale="1">
        <p:scale>
          <a:sx n="85" d="100"/>
          <a:sy n="85" d="100"/>
        </p:scale>
        <p:origin x="57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ZUNO Kakeru" userId="88fdaf57-ff3c-495e-81cb-d623fe0a1e9b" providerId="ADAL" clId="{E44C8D6D-452A-4EB2-BD2F-08F669E4BC0C}"/>
    <pc:docChg chg="undo redo custSel addSld delSld modSld sldOrd">
      <pc:chgData name="MIZUNO Kakeru" userId="88fdaf57-ff3c-495e-81cb-d623fe0a1e9b" providerId="ADAL" clId="{E44C8D6D-452A-4EB2-BD2F-08F669E4BC0C}" dt="2026-02-10T11:10:33.813" v="22662" actId="1076"/>
      <pc:docMkLst>
        <pc:docMk/>
      </pc:docMkLst>
      <pc:sldChg chg="addSp modSp mod">
        <pc:chgData name="MIZUNO Kakeru" userId="88fdaf57-ff3c-495e-81cb-d623fe0a1e9b" providerId="ADAL" clId="{E44C8D6D-452A-4EB2-BD2F-08F669E4BC0C}" dt="2026-02-10T10:58:52.267" v="21887" actId="1076"/>
        <pc:sldMkLst>
          <pc:docMk/>
          <pc:sldMk cId="621189247" sldId="257"/>
        </pc:sldMkLst>
        <pc:spChg chg="add mod">
          <ac:chgData name="MIZUNO Kakeru" userId="88fdaf57-ff3c-495e-81cb-d623fe0a1e9b" providerId="ADAL" clId="{E44C8D6D-452A-4EB2-BD2F-08F669E4BC0C}" dt="2026-02-10T10:58:52.267" v="21887" actId="1076"/>
          <ac:spMkLst>
            <pc:docMk/>
            <pc:sldMk cId="621189247" sldId="257"/>
            <ac:spMk id="2" creationId="{4B86DE6A-44D8-0B5D-B145-2C923194A6F5}"/>
          </ac:spMkLst>
        </pc:spChg>
        <pc:spChg chg="mod">
          <ac:chgData name="MIZUNO Kakeru" userId="88fdaf57-ff3c-495e-81cb-d623fe0a1e9b" providerId="ADAL" clId="{E44C8D6D-452A-4EB2-BD2F-08F669E4BC0C}" dt="2026-02-10T10:58:13.813" v="21854" actId="20577"/>
          <ac:spMkLst>
            <pc:docMk/>
            <pc:sldMk cId="621189247" sldId="257"/>
            <ac:spMk id="7" creationId="{A07A3DFD-9931-5508-A3B9-BD56B9AD39EA}"/>
          </ac:spMkLst>
        </pc:spChg>
      </pc:sldChg>
      <pc:sldChg chg="modSp mod">
        <pc:chgData name="MIZUNO Kakeru" userId="88fdaf57-ff3c-495e-81cb-d623fe0a1e9b" providerId="ADAL" clId="{E44C8D6D-452A-4EB2-BD2F-08F669E4BC0C}" dt="2026-02-04T08:33:02.104" v="2069" actId="1076"/>
        <pc:sldMkLst>
          <pc:docMk/>
          <pc:sldMk cId="2338366853" sldId="258"/>
        </pc:sldMkLst>
        <pc:spChg chg="mod">
          <ac:chgData name="MIZUNO Kakeru" userId="88fdaf57-ff3c-495e-81cb-d623fe0a1e9b" providerId="ADAL" clId="{E44C8D6D-452A-4EB2-BD2F-08F669E4BC0C}" dt="2026-02-04T08:32:58.231" v="2068" actId="1076"/>
          <ac:spMkLst>
            <pc:docMk/>
            <pc:sldMk cId="2338366853" sldId="258"/>
            <ac:spMk id="3" creationId="{B26A0DBB-35FF-9244-5D77-7C581D3C2A4F}"/>
          </ac:spMkLst>
        </pc:spChg>
        <pc:picChg chg="mod">
          <ac:chgData name="MIZUNO Kakeru" userId="88fdaf57-ff3c-495e-81cb-d623fe0a1e9b" providerId="ADAL" clId="{E44C8D6D-452A-4EB2-BD2F-08F669E4BC0C}" dt="2026-02-04T08:33:02.104" v="2069" actId="1076"/>
          <ac:picMkLst>
            <pc:docMk/>
            <pc:sldMk cId="2338366853" sldId="258"/>
            <ac:picMk id="1026" creationId="{A1886026-2587-C353-0570-A8556A37C0BC}"/>
          </ac:picMkLst>
        </pc:picChg>
      </pc:sldChg>
      <pc:sldChg chg="addSp modSp mod">
        <pc:chgData name="MIZUNO Kakeru" userId="88fdaf57-ff3c-495e-81cb-d623fe0a1e9b" providerId="ADAL" clId="{E44C8D6D-452A-4EB2-BD2F-08F669E4BC0C}" dt="2026-02-04T05:57:28.299" v="67" actId="20577"/>
        <pc:sldMkLst>
          <pc:docMk/>
          <pc:sldMk cId="605870134" sldId="260"/>
        </pc:sldMkLst>
        <pc:spChg chg="mod">
          <ac:chgData name="MIZUNO Kakeru" userId="88fdaf57-ff3c-495e-81cb-d623fe0a1e9b" providerId="ADAL" clId="{E44C8D6D-452A-4EB2-BD2F-08F669E4BC0C}" dt="2026-02-04T05:57:28.299" v="67" actId="20577"/>
          <ac:spMkLst>
            <pc:docMk/>
            <pc:sldMk cId="605870134" sldId="260"/>
            <ac:spMk id="3" creationId="{90C44169-23E8-7455-2246-476C461842A7}"/>
          </ac:spMkLst>
        </pc:spChg>
        <pc:picChg chg="mod">
          <ac:chgData name="MIZUNO Kakeru" userId="88fdaf57-ff3c-495e-81cb-d623fe0a1e9b" providerId="ADAL" clId="{E44C8D6D-452A-4EB2-BD2F-08F669E4BC0C}" dt="2026-02-04T05:46:15.197" v="2" actId="1076"/>
          <ac:picMkLst>
            <pc:docMk/>
            <pc:sldMk cId="605870134" sldId="260"/>
            <ac:picMk id="4" creationId="{F54BF6ED-1F93-C361-2890-5F7C950B8BFA}"/>
          </ac:picMkLst>
        </pc:picChg>
        <pc:picChg chg="add mod">
          <ac:chgData name="MIZUNO Kakeru" userId="88fdaf57-ff3c-495e-81cb-d623fe0a1e9b" providerId="ADAL" clId="{E44C8D6D-452A-4EB2-BD2F-08F669E4BC0C}" dt="2026-02-04T05:47:20.114" v="8" actId="27614"/>
          <ac:picMkLst>
            <pc:docMk/>
            <pc:sldMk cId="605870134" sldId="260"/>
            <ac:picMk id="6" creationId="{4ED65EBA-B6BD-A68B-1C42-DF3F9A910E83}"/>
          </ac:picMkLst>
        </pc:picChg>
      </pc:sldChg>
      <pc:sldChg chg="delSp modSp mod">
        <pc:chgData name="MIZUNO Kakeru" userId="88fdaf57-ff3c-495e-81cb-d623fe0a1e9b" providerId="ADAL" clId="{E44C8D6D-452A-4EB2-BD2F-08F669E4BC0C}" dt="2026-02-05T01:37:11.951" v="5368" actId="1076"/>
        <pc:sldMkLst>
          <pc:docMk/>
          <pc:sldMk cId="4066361084" sldId="261"/>
        </pc:sldMkLst>
        <pc:spChg chg="mod">
          <ac:chgData name="MIZUNO Kakeru" userId="88fdaf57-ff3c-495e-81cb-d623fe0a1e9b" providerId="ADAL" clId="{E44C8D6D-452A-4EB2-BD2F-08F669E4BC0C}" dt="2026-02-04T06:11:00.036" v="366" actId="1076"/>
          <ac:spMkLst>
            <pc:docMk/>
            <pc:sldMk cId="4066361084" sldId="261"/>
            <ac:spMk id="4" creationId="{F583B164-4150-819A-92BD-AD282819FFF4}"/>
          </ac:spMkLst>
        </pc:spChg>
        <pc:spChg chg="mod">
          <ac:chgData name="MIZUNO Kakeru" userId="88fdaf57-ff3c-495e-81cb-d623fe0a1e9b" providerId="ADAL" clId="{E44C8D6D-452A-4EB2-BD2F-08F669E4BC0C}" dt="2026-02-05T01:37:11.951" v="5368" actId="1076"/>
          <ac:spMkLst>
            <pc:docMk/>
            <pc:sldMk cId="4066361084" sldId="261"/>
            <ac:spMk id="11" creationId="{55AD0163-3F13-A456-CE97-E2D114E69B5B}"/>
          </ac:spMkLst>
        </pc:spChg>
        <pc:picChg chg="mod">
          <ac:chgData name="MIZUNO Kakeru" userId="88fdaf57-ff3c-495e-81cb-d623fe0a1e9b" providerId="ADAL" clId="{E44C8D6D-452A-4EB2-BD2F-08F669E4BC0C}" dt="2026-02-04T06:10:58.088" v="365" actId="1076"/>
          <ac:picMkLst>
            <pc:docMk/>
            <pc:sldMk cId="4066361084" sldId="261"/>
            <ac:picMk id="10" creationId="{294C6D6C-33DD-5B5A-EECB-4F203CF2767F}"/>
          </ac:picMkLst>
        </pc:picChg>
      </pc:sldChg>
      <pc:sldChg chg="addSp delSp modSp mod">
        <pc:chgData name="MIZUNO Kakeru" userId="88fdaf57-ff3c-495e-81cb-d623fe0a1e9b" providerId="ADAL" clId="{E44C8D6D-452A-4EB2-BD2F-08F669E4BC0C}" dt="2026-02-10T10:55:41.088" v="21745" actId="20577"/>
        <pc:sldMkLst>
          <pc:docMk/>
          <pc:sldMk cId="3006951296" sldId="262"/>
        </pc:sldMkLst>
        <pc:spChg chg="mod">
          <ac:chgData name="MIZUNO Kakeru" userId="88fdaf57-ff3c-495e-81cb-d623fe0a1e9b" providerId="ADAL" clId="{E44C8D6D-452A-4EB2-BD2F-08F669E4BC0C}" dt="2026-02-10T10:55:41.088" v="21745" actId="20577"/>
          <ac:spMkLst>
            <pc:docMk/>
            <pc:sldMk cId="3006951296" sldId="262"/>
            <ac:spMk id="2" creationId="{5986090B-05DB-D8AC-1A8D-603D4E44438A}"/>
          </ac:spMkLst>
        </pc:spChg>
        <pc:spChg chg="add mod">
          <ac:chgData name="MIZUNO Kakeru" userId="88fdaf57-ff3c-495e-81cb-d623fe0a1e9b" providerId="ADAL" clId="{E44C8D6D-452A-4EB2-BD2F-08F669E4BC0C}" dt="2026-02-05T01:37:39.419" v="5372" actId="1582"/>
          <ac:spMkLst>
            <pc:docMk/>
            <pc:sldMk cId="3006951296" sldId="262"/>
            <ac:spMk id="3" creationId="{D09624F8-F8E2-9294-9766-219F290F68ED}"/>
          </ac:spMkLst>
        </pc:spChg>
        <pc:spChg chg="mod">
          <ac:chgData name="MIZUNO Kakeru" userId="88fdaf57-ff3c-495e-81cb-d623fe0a1e9b" providerId="ADAL" clId="{E44C8D6D-452A-4EB2-BD2F-08F669E4BC0C}" dt="2026-02-04T06:10:51.428" v="363" actId="1076"/>
          <ac:spMkLst>
            <pc:docMk/>
            <pc:sldMk cId="3006951296" sldId="262"/>
            <ac:spMk id="4" creationId="{C65EAA45-D710-4BE5-1C47-66342E765ED2}"/>
          </ac:spMkLst>
        </pc:spChg>
        <pc:picChg chg="mod">
          <ac:chgData name="MIZUNO Kakeru" userId="88fdaf57-ff3c-495e-81cb-d623fe0a1e9b" providerId="ADAL" clId="{E44C8D6D-452A-4EB2-BD2F-08F669E4BC0C}" dt="2026-02-04T06:10:47.457" v="362" actId="1076"/>
          <ac:picMkLst>
            <pc:docMk/>
            <pc:sldMk cId="3006951296" sldId="262"/>
            <ac:picMk id="6" creationId="{057DB4E4-C84F-B41D-2054-570EBD8AAD98}"/>
          </ac:picMkLst>
        </pc:picChg>
      </pc:sldChg>
      <pc:sldChg chg="addSp delSp modSp add mod modNotesTx">
        <pc:chgData name="MIZUNO Kakeru" userId="88fdaf57-ff3c-495e-81cb-d623fe0a1e9b" providerId="ADAL" clId="{E44C8D6D-452A-4EB2-BD2F-08F669E4BC0C}" dt="2026-02-10T10:55:44.624" v="21747" actId="20577"/>
        <pc:sldMkLst>
          <pc:docMk/>
          <pc:sldMk cId="4113822459" sldId="264"/>
        </pc:sldMkLst>
        <pc:spChg chg="mod">
          <ac:chgData name="MIZUNO Kakeru" userId="88fdaf57-ff3c-495e-81cb-d623fe0a1e9b" providerId="ADAL" clId="{E44C8D6D-452A-4EB2-BD2F-08F669E4BC0C}" dt="2026-02-10T10:55:44.624" v="21747" actId="20577"/>
          <ac:spMkLst>
            <pc:docMk/>
            <pc:sldMk cId="4113822459" sldId="264"/>
            <ac:spMk id="2" creationId="{7D83A7D0-3AC3-9D7D-88F1-6ADA0D7E98E0}"/>
          </ac:spMkLst>
        </pc:spChg>
        <pc:spChg chg="mod">
          <ac:chgData name="MIZUNO Kakeru" userId="88fdaf57-ff3c-495e-81cb-d623fe0a1e9b" providerId="ADAL" clId="{E44C8D6D-452A-4EB2-BD2F-08F669E4BC0C}" dt="2026-02-04T06:11:07.396" v="367" actId="1076"/>
          <ac:spMkLst>
            <pc:docMk/>
            <pc:sldMk cId="4113822459" sldId="264"/>
            <ac:spMk id="4" creationId="{7D1E4979-7FDC-67F8-50C1-6273DA416EC5}"/>
          </ac:spMkLst>
        </pc:spChg>
        <pc:spChg chg="add mod">
          <ac:chgData name="MIZUNO Kakeru" userId="88fdaf57-ff3c-495e-81cb-d623fe0a1e9b" providerId="ADAL" clId="{E44C8D6D-452A-4EB2-BD2F-08F669E4BC0C}" dt="2026-02-04T06:12:06.364" v="391" actId="1076"/>
          <ac:spMkLst>
            <pc:docMk/>
            <pc:sldMk cId="4113822459" sldId="264"/>
            <ac:spMk id="5" creationId="{F9AC5158-8508-5DC2-2DB1-FC940E864D24}"/>
          </ac:spMkLst>
        </pc:spChg>
        <pc:spChg chg="add mod">
          <ac:chgData name="MIZUNO Kakeru" userId="88fdaf57-ff3c-495e-81cb-d623fe0a1e9b" providerId="ADAL" clId="{E44C8D6D-452A-4EB2-BD2F-08F669E4BC0C}" dt="2026-02-04T06:12:08.239" v="392" actId="1076"/>
          <ac:spMkLst>
            <pc:docMk/>
            <pc:sldMk cId="4113822459" sldId="264"/>
            <ac:spMk id="8" creationId="{89205B6D-BEF2-B488-896F-8F18FD8408C3}"/>
          </ac:spMkLst>
        </pc:spChg>
        <pc:spChg chg="add mod">
          <ac:chgData name="MIZUNO Kakeru" userId="88fdaf57-ff3c-495e-81cb-d623fe0a1e9b" providerId="ADAL" clId="{E44C8D6D-452A-4EB2-BD2F-08F669E4BC0C}" dt="2026-02-04T06:12:11.668" v="393" actId="1076"/>
          <ac:spMkLst>
            <pc:docMk/>
            <pc:sldMk cId="4113822459" sldId="264"/>
            <ac:spMk id="10" creationId="{E58727A8-CC6E-530D-6F63-8206B5460E98}"/>
          </ac:spMkLst>
        </pc:spChg>
        <pc:spChg chg="add mod">
          <ac:chgData name="MIZUNO Kakeru" userId="88fdaf57-ff3c-495e-81cb-d623fe0a1e9b" providerId="ADAL" clId="{E44C8D6D-452A-4EB2-BD2F-08F669E4BC0C}" dt="2026-02-04T06:14:21.275" v="640" actId="1076"/>
          <ac:spMkLst>
            <pc:docMk/>
            <pc:sldMk cId="4113822459" sldId="264"/>
            <ac:spMk id="11" creationId="{B8512CB4-588D-C675-913F-2C4BC1BC4B1A}"/>
          </ac:spMkLst>
        </pc:spChg>
        <pc:picChg chg="add mod">
          <ac:chgData name="MIZUNO Kakeru" userId="88fdaf57-ff3c-495e-81cb-d623fe0a1e9b" providerId="ADAL" clId="{E44C8D6D-452A-4EB2-BD2F-08F669E4BC0C}" dt="2026-02-04T06:13:43.835" v="539" actId="1076"/>
          <ac:picMkLst>
            <pc:docMk/>
            <pc:sldMk cId="4113822459" sldId="264"/>
            <ac:picMk id="9" creationId="{0DCBFF1C-4196-30F0-3FC2-7DFF13C6CC12}"/>
          </ac:picMkLst>
        </pc:picChg>
      </pc:sldChg>
      <pc:sldChg chg="addSp delSp modSp add mod modNotesTx">
        <pc:chgData name="MIZUNO Kakeru" userId="88fdaf57-ff3c-495e-81cb-d623fe0a1e9b" providerId="ADAL" clId="{E44C8D6D-452A-4EB2-BD2F-08F669E4BC0C}" dt="2026-02-04T08:17:26.674" v="2063" actId="207"/>
        <pc:sldMkLst>
          <pc:docMk/>
          <pc:sldMk cId="1343043691" sldId="266"/>
        </pc:sldMkLst>
        <pc:spChg chg="add mod">
          <ac:chgData name="MIZUNO Kakeru" userId="88fdaf57-ff3c-495e-81cb-d623fe0a1e9b" providerId="ADAL" clId="{E44C8D6D-452A-4EB2-BD2F-08F669E4BC0C}" dt="2026-02-04T08:11:32.840" v="1811" actId="1582"/>
          <ac:spMkLst>
            <pc:docMk/>
            <pc:sldMk cId="1343043691" sldId="266"/>
            <ac:spMk id="4" creationId="{BBAFC56E-52B3-1ABA-6A71-6C688B1752D2}"/>
          </ac:spMkLst>
        </pc:spChg>
        <pc:spChg chg="add mod">
          <ac:chgData name="MIZUNO Kakeru" userId="88fdaf57-ff3c-495e-81cb-d623fe0a1e9b" providerId="ADAL" clId="{E44C8D6D-452A-4EB2-BD2F-08F669E4BC0C}" dt="2026-02-04T08:13:45.030" v="2016" actId="1076"/>
          <ac:spMkLst>
            <pc:docMk/>
            <pc:sldMk cId="1343043691" sldId="266"/>
            <ac:spMk id="8" creationId="{4C58CD36-8AD4-EC05-DBE9-032EE26446AE}"/>
          </ac:spMkLst>
        </pc:spChg>
        <pc:spChg chg="add mod">
          <ac:chgData name="MIZUNO Kakeru" userId="88fdaf57-ff3c-495e-81cb-d623fe0a1e9b" providerId="ADAL" clId="{E44C8D6D-452A-4EB2-BD2F-08F669E4BC0C}" dt="2026-02-04T08:14:12.123" v="2017" actId="2085"/>
          <ac:spMkLst>
            <pc:docMk/>
            <pc:sldMk cId="1343043691" sldId="266"/>
            <ac:spMk id="14" creationId="{F78A4F58-081D-E7BA-1205-A3EE997BA1ED}"/>
          </ac:spMkLst>
        </pc:spChg>
        <pc:spChg chg="add mod">
          <ac:chgData name="MIZUNO Kakeru" userId="88fdaf57-ff3c-495e-81cb-d623fe0a1e9b" providerId="ADAL" clId="{E44C8D6D-452A-4EB2-BD2F-08F669E4BC0C}" dt="2026-02-04T08:05:15.748" v="1522" actId="1076"/>
          <ac:spMkLst>
            <pc:docMk/>
            <pc:sldMk cId="1343043691" sldId="266"/>
            <ac:spMk id="17" creationId="{9E0C21D2-8DAC-D80D-62F5-C0E2EC4DE6FA}"/>
          </ac:spMkLst>
        </pc:spChg>
        <pc:spChg chg="mod topLvl">
          <ac:chgData name="MIZUNO Kakeru" userId="88fdaf57-ff3c-495e-81cb-d623fe0a1e9b" providerId="ADAL" clId="{E44C8D6D-452A-4EB2-BD2F-08F669E4BC0C}" dt="2026-02-04T08:10:18.557" v="1810" actId="20577"/>
          <ac:spMkLst>
            <pc:docMk/>
            <pc:sldMk cId="1343043691" sldId="266"/>
            <ac:spMk id="26" creationId="{DABBC6C3-68FB-48BB-423C-1A5478C6F67E}"/>
          </ac:spMkLst>
        </pc:spChg>
        <pc:spChg chg="add mod">
          <ac:chgData name="MIZUNO Kakeru" userId="88fdaf57-ff3c-495e-81cb-d623fe0a1e9b" providerId="ADAL" clId="{E44C8D6D-452A-4EB2-BD2F-08F669E4BC0C}" dt="2026-02-04T08:17:26.674" v="2063" actId="207"/>
          <ac:spMkLst>
            <pc:docMk/>
            <pc:sldMk cId="1343043691" sldId="266"/>
            <ac:spMk id="37" creationId="{A4160482-C119-819C-5308-E89F7895114B}"/>
          </ac:spMkLst>
        </pc:spChg>
        <pc:grpChg chg="add mod">
          <ac:chgData name="MIZUNO Kakeru" userId="88fdaf57-ff3c-495e-81cb-d623fe0a1e9b" providerId="ADAL" clId="{E44C8D6D-452A-4EB2-BD2F-08F669E4BC0C}" dt="2026-02-04T08:05:15.748" v="1522" actId="1076"/>
          <ac:grpSpMkLst>
            <pc:docMk/>
            <pc:sldMk cId="1343043691" sldId="266"/>
            <ac:grpSpMk id="18" creationId="{70620034-CD1E-A089-149A-29CD38271BE8}"/>
          </ac:grpSpMkLst>
        </pc:grpChg>
        <pc:grpChg chg="add mod">
          <ac:chgData name="MIZUNO Kakeru" userId="88fdaf57-ff3c-495e-81cb-d623fe0a1e9b" providerId="ADAL" clId="{E44C8D6D-452A-4EB2-BD2F-08F669E4BC0C}" dt="2026-02-04T08:05:18.614" v="1523" actId="1076"/>
          <ac:grpSpMkLst>
            <pc:docMk/>
            <pc:sldMk cId="1343043691" sldId="266"/>
            <ac:grpSpMk id="19" creationId="{DCD34799-74B4-FEC4-31C5-41094B5F9454}"/>
          </ac:grpSpMkLst>
        </pc:grpChg>
        <pc:grpChg chg="add mod">
          <ac:chgData name="MIZUNO Kakeru" userId="88fdaf57-ff3c-495e-81cb-d623fe0a1e9b" providerId="ADAL" clId="{E44C8D6D-452A-4EB2-BD2F-08F669E4BC0C}" dt="2026-02-04T08:05:09.927" v="1521" actId="1076"/>
          <ac:grpSpMkLst>
            <pc:docMk/>
            <pc:sldMk cId="1343043691" sldId="266"/>
            <ac:grpSpMk id="30" creationId="{7724EB24-632C-8D91-7CBE-5BD37F9D4010}"/>
          </ac:grpSpMkLst>
        </pc:grpChg>
        <pc:picChg chg="add mod">
          <ac:chgData name="MIZUNO Kakeru" userId="88fdaf57-ff3c-495e-81cb-d623fe0a1e9b" providerId="ADAL" clId="{E44C8D6D-452A-4EB2-BD2F-08F669E4BC0C}" dt="2026-02-04T07:46:59.448" v="1260" actId="1076"/>
          <ac:picMkLst>
            <pc:docMk/>
            <pc:sldMk cId="1343043691" sldId="266"/>
            <ac:picMk id="7" creationId="{006C3512-EE0A-FF4A-1A44-6B6521193CB5}"/>
          </ac:picMkLst>
        </pc:picChg>
        <pc:picChg chg="add mod">
          <ac:chgData name="MIZUNO Kakeru" userId="88fdaf57-ff3c-495e-81cb-d623fe0a1e9b" providerId="ADAL" clId="{E44C8D6D-452A-4EB2-BD2F-08F669E4BC0C}" dt="2026-02-04T08:11:32.840" v="1811" actId="1582"/>
          <ac:picMkLst>
            <pc:docMk/>
            <pc:sldMk cId="1343043691" sldId="266"/>
            <ac:picMk id="11" creationId="{38379842-F798-02C9-AFB5-578F88977E8C}"/>
          </ac:picMkLst>
        </pc:picChg>
        <pc:picChg chg="add mod">
          <ac:chgData name="MIZUNO Kakeru" userId="88fdaf57-ff3c-495e-81cb-d623fe0a1e9b" providerId="ADAL" clId="{E44C8D6D-452A-4EB2-BD2F-08F669E4BC0C}" dt="2026-02-04T08:11:32.840" v="1811" actId="1582"/>
          <ac:picMkLst>
            <pc:docMk/>
            <pc:sldMk cId="1343043691" sldId="266"/>
            <ac:picMk id="13" creationId="{2C61EB79-C907-9E50-BC0A-54EE92ECB85A}"/>
          </ac:picMkLst>
        </pc:picChg>
        <pc:picChg chg="add mod">
          <ac:chgData name="MIZUNO Kakeru" userId="88fdaf57-ff3c-495e-81cb-d623fe0a1e9b" providerId="ADAL" clId="{E44C8D6D-452A-4EB2-BD2F-08F669E4BC0C}" dt="2026-02-04T08:05:15.748" v="1522" actId="1076"/>
          <ac:picMkLst>
            <pc:docMk/>
            <pc:sldMk cId="1343043691" sldId="266"/>
            <ac:picMk id="4098" creationId="{2DD0D1FB-0B97-A401-2F61-79B9411A3A82}"/>
          </ac:picMkLst>
        </pc:picChg>
        <pc:picChg chg="add mod">
          <ac:chgData name="MIZUNO Kakeru" userId="88fdaf57-ff3c-495e-81cb-d623fe0a1e9b" providerId="ADAL" clId="{E44C8D6D-452A-4EB2-BD2F-08F669E4BC0C}" dt="2026-02-04T08:05:15.748" v="1522" actId="1076"/>
          <ac:picMkLst>
            <pc:docMk/>
            <pc:sldMk cId="1343043691" sldId="266"/>
            <ac:picMk id="4100" creationId="{ABE117A4-2C73-34D0-B16C-1922072E2282}"/>
          </ac:picMkLst>
        </pc:picChg>
        <pc:picChg chg="add mod">
          <ac:chgData name="MIZUNO Kakeru" userId="88fdaf57-ff3c-495e-81cb-d623fe0a1e9b" providerId="ADAL" clId="{E44C8D6D-452A-4EB2-BD2F-08F669E4BC0C}" dt="2026-02-04T08:05:15.748" v="1522" actId="1076"/>
          <ac:picMkLst>
            <pc:docMk/>
            <pc:sldMk cId="1343043691" sldId="266"/>
            <ac:picMk id="4102" creationId="{62911998-E583-8BDC-03CB-44BB50DDB4F6}"/>
          </ac:picMkLst>
        </pc:picChg>
        <pc:picChg chg="add mod">
          <ac:chgData name="MIZUNO Kakeru" userId="88fdaf57-ff3c-495e-81cb-d623fe0a1e9b" providerId="ADAL" clId="{E44C8D6D-452A-4EB2-BD2F-08F669E4BC0C}" dt="2026-02-04T08:05:09.927" v="1521" actId="1076"/>
          <ac:picMkLst>
            <pc:docMk/>
            <pc:sldMk cId="1343043691" sldId="266"/>
            <ac:picMk id="4104" creationId="{950C0C55-657B-E10F-4F1E-D008BB2C9B71}"/>
          </ac:picMkLst>
        </pc:picChg>
        <pc:cxnChg chg="add mod">
          <ac:chgData name="MIZUNO Kakeru" userId="88fdaf57-ff3c-495e-81cb-d623fe0a1e9b" providerId="ADAL" clId="{E44C8D6D-452A-4EB2-BD2F-08F669E4BC0C}" dt="2026-02-04T08:05:18.614" v="1523" actId="1076"/>
          <ac:cxnSpMkLst>
            <pc:docMk/>
            <pc:sldMk cId="1343043691" sldId="266"/>
            <ac:cxnSpMk id="16" creationId="{0569718F-58B6-75C5-8282-22DA8C3AD8FC}"/>
          </ac:cxnSpMkLst>
        </pc:cxnChg>
        <pc:cxnChg chg="add mod">
          <ac:chgData name="MIZUNO Kakeru" userId="88fdaf57-ff3c-495e-81cb-d623fe0a1e9b" providerId="ADAL" clId="{E44C8D6D-452A-4EB2-BD2F-08F669E4BC0C}" dt="2026-02-04T08:05:46.849" v="1531" actId="208"/>
          <ac:cxnSpMkLst>
            <pc:docMk/>
            <pc:sldMk cId="1343043691" sldId="266"/>
            <ac:cxnSpMk id="31" creationId="{487E642D-1D8E-9540-BC57-46CE7C8F0441}"/>
          </ac:cxnSpMkLst>
        </pc:cxnChg>
        <pc:cxnChg chg="add mod">
          <ac:chgData name="MIZUNO Kakeru" userId="88fdaf57-ff3c-495e-81cb-d623fe0a1e9b" providerId="ADAL" clId="{E44C8D6D-452A-4EB2-BD2F-08F669E4BC0C}" dt="2026-02-04T08:05:51.145" v="1532" actId="208"/>
          <ac:cxnSpMkLst>
            <pc:docMk/>
            <pc:sldMk cId="1343043691" sldId="266"/>
            <ac:cxnSpMk id="34" creationId="{17340597-3AC0-617A-C626-B8E2976F361A}"/>
          </ac:cxnSpMkLst>
        </pc:cxnChg>
        <pc:cxnChg chg="add mod">
          <ac:chgData name="MIZUNO Kakeru" userId="88fdaf57-ff3c-495e-81cb-d623fe0a1e9b" providerId="ADAL" clId="{E44C8D6D-452A-4EB2-BD2F-08F669E4BC0C}" dt="2026-02-04T08:15:21.258" v="2062" actId="1076"/>
          <ac:cxnSpMkLst>
            <pc:docMk/>
            <pc:sldMk cId="1343043691" sldId="266"/>
            <ac:cxnSpMk id="39" creationId="{5E979A49-8976-ED3F-DF20-0BE1AAFBBFAC}"/>
          </ac:cxnSpMkLst>
        </pc:cxnChg>
      </pc:sldChg>
      <pc:sldChg chg="addSp delSp modSp add mod">
        <pc:chgData name="MIZUNO Kakeru" userId="88fdaf57-ff3c-495e-81cb-d623fe0a1e9b" providerId="ADAL" clId="{E44C8D6D-452A-4EB2-BD2F-08F669E4BC0C}" dt="2026-02-05T08:47:35.570" v="5798" actId="478"/>
        <pc:sldMkLst>
          <pc:docMk/>
          <pc:sldMk cId="1253940828" sldId="267"/>
        </pc:sldMkLst>
        <pc:spChg chg="mod">
          <ac:chgData name="MIZUNO Kakeru" userId="88fdaf57-ff3c-495e-81cb-d623fe0a1e9b" providerId="ADAL" clId="{E44C8D6D-452A-4EB2-BD2F-08F669E4BC0C}" dt="2026-02-05T00:25:37.671" v="2118" actId="20577"/>
          <ac:spMkLst>
            <pc:docMk/>
            <pc:sldMk cId="1253940828" sldId="267"/>
            <ac:spMk id="2" creationId="{942476A4-384A-9254-05F0-F791FC09C8A0}"/>
          </ac:spMkLst>
        </pc:spChg>
        <pc:spChg chg="add mod">
          <ac:chgData name="MIZUNO Kakeru" userId="88fdaf57-ff3c-495e-81cb-d623fe0a1e9b" providerId="ADAL" clId="{E44C8D6D-452A-4EB2-BD2F-08F669E4BC0C}" dt="2026-02-05T00:28:00.049" v="2167" actId="207"/>
          <ac:spMkLst>
            <pc:docMk/>
            <pc:sldMk cId="1253940828" sldId="267"/>
            <ac:spMk id="3" creationId="{F62D3948-F0E5-013C-7FF6-F682258A9011}"/>
          </ac:spMkLst>
        </pc:spChg>
        <pc:spChg chg="add mod">
          <ac:chgData name="MIZUNO Kakeru" userId="88fdaf57-ff3c-495e-81cb-d623fe0a1e9b" providerId="ADAL" clId="{E44C8D6D-452A-4EB2-BD2F-08F669E4BC0C}" dt="2026-02-05T00:30:09.277" v="2188" actId="1076"/>
          <ac:spMkLst>
            <pc:docMk/>
            <pc:sldMk cId="1253940828" sldId="267"/>
            <ac:spMk id="15" creationId="{3870291E-C763-D450-8D50-14A65EF0FE9A}"/>
          </ac:spMkLst>
        </pc:spChg>
        <pc:spChg chg="add mod">
          <ac:chgData name="MIZUNO Kakeru" userId="88fdaf57-ff3c-495e-81cb-d623fe0a1e9b" providerId="ADAL" clId="{E44C8D6D-452A-4EB2-BD2F-08F669E4BC0C}" dt="2026-02-05T00:40:35.134" v="3108" actId="1076"/>
          <ac:spMkLst>
            <pc:docMk/>
            <pc:sldMk cId="1253940828" sldId="267"/>
            <ac:spMk id="20" creationId="{E4865137-24AF-0215-C381-38699E20C29A}"/>
          </ac:spMkLst>
        </pc:spChg>
        <pc:spChg chg="add mod">
          <ac:chgData name="MIZUNO Kakeru" userId="88fdaf57-ff3c-495e-81cb-d623fe0a1e9b" providerId="ADAL" clId="{E44C8D6D-452A-4EB2-BD2F-08F669E4BC0C}" dt="2026-02-05T00:30:15.977" v="2190" actId="1076"/>
          <ac:spMkLst>
            <pc:docMk/>
            <pc:sldMk cId="1253940828" sldId="267"/>
            <ac:spMk id="21" creationId="{6ABDB843-A566-C149-F3AC-C2CBAF64220A}"/>
          </ac:spMkLst>
        </pc:spChg>
        <pc:spChg chg="add mod">
          <ac:chgData name="MIZUNO Kakeru" userId="88fdaf57-ff3c-495e-81cb-d623fe0a1e9b" providerId="ADAL" clId="{E44C8D6D-452A-4EB2-BD2F-08F669E4BC0C}" dt="2026-02-05T00:30:13.326" v="2189" actId="1076"/>
          <ac:spMkLst>
            <pc:docMk/>
            <pc:sldMk cId="1253940828" sldId="267"/>
            <ac:spMk id="22" creationId="{C4B26BB7-85E1-15FD-4AA8-F1B159815969}"/>
          </ac:spMkLst>
        </pc:spChg>
        <pc:spChg chg="add">
          <ac:chgData name="MIZUNO Kakeru" userId="88fdaf57-ff3c-495e-81cb-d623fe0a1e9b" providerId="ADAL" clId="{E44C8D6D-452A-4EB2-BD2F-08F669E4BC0C}" dt="2026-02-05T00:28:46.775" v="2168"/>
          <ac:spMkLst>
            <pc:docMk/>
            <pc:sldMk cId="1253940828" sldId="267"/>
            <ac:spMk id="23" creationId="{84E3DD0E-9C0A-E86C-522C-61EB4B99573A}"/>
          </ac:spMkLst>
        </pc:spChg>
        <pc:spChg chg="add mod">
          <ac:chgData name="MIZUNO Kakeru" userId="88fdaf57-ff3c-495e-81cb-d623fe0a1e9b" providerId="ADAL" clId="{E44C8D6D-452A-4EB2-BD2F-08F669E4BC0C}" dt="2026-02-05T00:29:02.107" v="2175" actId="14100"/>
          <ac:spMkLst>
            <pc:docMk/>
            <pc:sldMk cId="1253940828" sldId="267"/>
            <ac:spMk id="24" creationId="{55B92989-B869-C186-96B8-606AF1DD0FAD}"/>
          </ac:spMkLst>
        </pc:spChg>
        <pc:spChg chg="add del mod">
          <ac:chgData name="MIZUNO Kakeru" userId="88fdaf57-ff3c-495e-81cb-d623fe0a1e9b" providerId="ADAL" clId="{E44C8D6D-452A-4EB2-BD2F-08F669E4BC0C}" dt="2026-02-05T00:46:14.294" v="3135" actId="1076"/>
          <ac:spMkLst>
            <pc:docMk/>
            <pc:sldMk cId="1253940828" sldId="267"/>
            <ac:spMk id="25" creationId="{717FF10D-F457-2A99-216D-D4541763DDB5}"/>
          </ac:spMkLst>
        </pc:spChg>
        <pc:spChg chg="add mod">
          <ac:chgData name="MIZUNO Kakeru" userId="88fdaf57-ff3c-495e-81cb-d623fe0a1e9b" providerId="ADAL" clId="{E44C8D6D-452A-4EB2-BD2F-08F669E4BC0C}" dt="2026-02-05T00:46:00.742" v="3130" actId="1076"/>
          <ac:spMkLst>
            <pc:docMk/>
            <pc:sldMk cId="1253940828" sldId="267"/>
            <ac:spMk id="27" creationId="{71F657BE-F415-8F08-9AAE-308C72843F50}"/>
          </ac:spMkLst>
        </pc:spChg>
        <pc:spChg chg="add mod">
          <ac:chgData name="MIZUNO Kakeru" userId="88fdaf57-ff3c-495e-81cb-d623fe0a1e9b" providerId="ADAL" clId="{E44C8D6D-452A-4EB2-BD2F-08F669E4BC0C}" dt="2026-02-05T00:46:03.755" v="3132" actId="1076"/>
          <ac:spMkLst>
            <pc:docMk/>
            <pc:sldMk cId="1253940828" sldId="267"/>
            <ac:spMk id="28" creationId="{3215CC08-9510-D1FF-804F-499539863D7B}"/>
          </ac:spMkLst>
        </pc:spChg>
        <pc:spChg chg="add mod">
          <ac:chgData name="MIZUNO Kakeru" userId="88fdaf57-ff3c-495e-81cb-d623fe0a1e9b" providerId="ADAL" clId="{E44C8D6D-452A-4EB2-BD2F-08F669E4BC0C}" dt="2026-02-05T00:46:06.428" v="3133" actId="1076"/>
          <ac:spMkLst>
            <pc:docMk/>
            <pc:sldMk cId="1253940828" sldId="267"/>
            <ac:spMk id="29" creationId="{997309DE-D8A3-B482-660B-BED9EC0FB5AF}"/>
          </ac:spMkLst>
        </pc:spChg>
        <pc:spChg chg="add mod">
          <ac:chgData name="MIZUNO Kakeru" userId="88fdaf57-ff3c-495e-81cb-d623fe0a1e9b" providerId="ADAL" clId="{E44C8D6D-452A-4EB2-BD2F-08F669E4BC0C}" dt="2026-02-05T00:46:10.747" v="3134" actId="1076"/>
          <ac:spMkLst>
            <pc:docMk/>
            <pc:sldMk cId="1253940828" sldId="267"/>
            <ac:spMk id="32" creationId="{A499B81F-9B12-C866-55DD-7D472ECB73B0}"/>
          </ac:spMkLst>
        </pc:spChg>
        <pc:spChg chg="add mod">
          <ac:chgData name="MIZUNO Kakeru" userId="88fdaf57-ff3c-495e-81cb-d623fe0a1e9b" providerId="ADAL" clId="{E44C8D6D-452A-4EB2-BD2F-08F669E4BC0C}" dt="2026-02-05T00:37:52.594" v="3021" actId="1076"/>
          <ac:spMkLst>
            <pc:docMk/>
            <pc:sldMk cId="1253940828" sldId="267"/>
            <ac:spMk id="33" creationId="{A9DB7427-80AE-3A6A-CBA8-873E268303C7}"/>
          </ac:spMkLst>
        </pc:spChg>
        <pc:spChg chg="add mod">
          <ac:chgData name="MIZUNO Kakeru" userId="88fdaf57-ff3c-495e-81cb-d623fe0a1e9b" providerId="ADAL" clId="{E44C8D6D-452A-4EB2-BD2F-08F669E4BC0C}" dt="2026-02-05T00:38:27.468" v="3044" actId="1076"/>
          <ac:spMkLst>
            <pc:docMk/>
            <pc:sldMk cId="1253940828" sldId="267"/>
            <ac:spMk id="36" creationId="{0000BD92-197C-ED8E-C701-8FFAF5ABE874}"/>
          </ac:spMkLst>
        </pc:spChg>
        <pc:spChg chg="add mod">
          <ac:chgData name="MIZUNO Kakeru" userId="88fdaf57-ff3c-495e-81cb-d623fe0a1e9b" providerId="ADAL" clId="{E44C8D6D-452A-4EB2-BD2F-08F669E4BC0C}" dt="2026-02-05T00:38:48.638" v="3059" actId="1076"/>
          <ac:spMkLst>
            <pc:docMk/>
            <pc:sldMk cId="1253940828" sldId="267"/>
            <ac:spMk id="38" creationId="{0203BA93-5B04-8F9F-BCBE-9AF73547B06B}"/>
          </ac:spMkLst>
        </pc:spChg>
        <pc:spChg chg="add mod">
          <ac:chgData name="MIZUNO Kakeru" userId="88fdaf57-ff3c-495e-81cb-d623fe0a1e9b" providerId="ADAL" clId="{E44C8D6D-452A-4EB2-BD2F-08F669E4BC0C}" dt="2026-02-05T00:39:37.828" v="3087" actId="1076"/>
          <ac:spMkLst>
            <pc:docMk/>
            <pc:sldMk cId="1253940828" sldId="267"/>
            <ac:spMk id="40" creationId="{E9D7A3F6-6600-916C-F03A-050B134CB607}"/>
          </ac:spMkLst>
        </pc:spChg>
        <pc:spChg chg="add mod">
          <ac:chgData name="MIZUNO Kakeru" userId="88fdaf57-ff3c-495e-81cb-d623fe0a1e9b" providerId="ADAL" clId="{E44C8D6D-452A-4EB2-BD2F-08F669E4BC0C}" dt="2026-02-05T00:40:03.160" v="3103" actId="1076"/>
          <ac:spMkLst>
            <pc:docMk/>
            <pc:sldMk cId="1253940828" sldId="267"/>
            <ac:spMk id="41" creationId="{3607DFAC-D583-5BEB-2DA9-66D6EF411FDF}"/>
          </ac:spMkLst>
        </pc:spChg>
        <pc:picChg chg="add mod">
          <ac:chgData name="MIZUNO Kakeru" userId="88fdaf57-ff3c-495e-81cb-d623fe0a1e9b" providerId="ADAL" clId="{E44C8D6D-452A-4EB2-BD2F-08F669E4BC0C}" dt="2026-02-05T00:45:54.208" v="3129" actId="27614"/>
          <ac:picMkLst>
            <pc:docMk/>
            <pc:sldMk cId="1253940828" sldId="267"/>
            <ac:picMk id="44" creationId="{B0D32086-24F5-97A4-0C27-0E0F012A8304}"/>
          </ac:picMkLst>
        </pc:picChg>
        <pc:picChg chg="add mod">
          <ac:chgData name="MIZUNO Kakeru" userId="88fdaf57-ff3c-495e-81cb-d623fe0a1e9b" providerId="ADAL" clId="{E44C8D6D-452A-4EB2-BD2F-08F669E4BC0C}" dt="2026-02-05T00:40:14.513" v="3105" actId="1076"/>
          <ac:picMkLst>
            <pc:docMk/>
            <pc:sldMk cId="1253940828" sldId="267"/>
            <ac:picMk id="1030" creationId="{25AD379F-AAC8-D8FC-A1C5-07128D85D50A}"/>
          </ac:picMkLst>
        </pc:picChg>
        <pc:picChg chg="add mod">
          <ac:chgData name="MIZUNO Kakeru" userId="88fdaf57-ff3c-495e-81cb-d623fe0a1e9b" providerId="ADAL" clId="{E44C8D6D-452A-4EB2-BD2F-08F669E4BC0C}" dt="2026-02-05T00:40:43.379" v="3110" actId="1076"/>
          <ac:picMkLst>
            <pc:docMk/>
            <pc:sldMk cId="1253940828" sldId="267"/>
            <ac:picMk id="1034" creationId="{BD9A8A7C-E4CF-CA0B-89B1-91CB68ED0E51}"/>
          </ac:picMkLst>
        </pc:picChg>
        <pc:picChg chg="add mod">
          <ac:chgData name="MIZUNO Kakeru" userId="88fdaf57-ff3c-495e-81cb-d623fe0a1e9b" providerId="ADAL" clId="{E44C8D6D-452A-4EB2-BD2F-08F669E4BC0C}" dt="2026-02-05T00:41:17.025" v="3114" actId="1076"/>
          <ac:picMkLst>
            <pc:docMk/>
            <pc:sldMk cId="1253940828" sldId="267"/>
            <ac:picMk id="1036" creationId="{C1703449-64FB-FB91-BA88-10058784FABA}"/>
          </ac:picMkLst>
        </pc:picChg>
        <pc:picChg chg="add mod">
          <ac:chgData name="MIZUNO Kakeru" userId="88fdaf57-ff3c-495e-81cb-d623fe0a1e9b" providerId="ADAL" clId="{E44C8D6D-452A-4EB2-BD2F-08F669E4BC0C}" dt="2026-02-05T00:42:17.666" v="3119" actId="1076"/>
          <ac:picMkLst>
            <pc:docMk/>
            <pc:sldMk cId="1253940828" sldId="267"/>
            <ac:picMk id="1038" creationId="{56D46697-8734-64F2-0570-94A7567DA5A4}"/>
          </ac:picMkLst>
        </pc:picChg>
      </pc:sldChg>
      <pc:sldChg chg="addSp delSp modSp add mod">
        <pc:chgData name="MIZUNO Kakeru" userId="88fdaf57-ff3c-495e-81cb-d623fe0a1e9b" providerId="ADAL" clId="{E44C8D6D-452A-4EB2-BD2F-08F669E4BC0C}" dt="2026-02-05T00:48:50.455" v="3387" actId="1076"/>
        <pc:sldMkLst>
          <pc:docMk/>
          <pc:sldMk cId="506289534" sldId="268"/>
        </pc:sldMkLst>
        <pc:spChg chg="mod">
          <ac:chgData name="MIZUNO Kakeru" userId="88fdaf57-ff3c-495e-81cb-d623fe0a1e9b" providerId="ADAL" clId="{E44C8D6D-452A-4EB2-BD2F-08F669E4BC0C}" dt="2026-02-05T00:46:38.439" v="3137" actId="20577"/>
          <ac:spMkLst>
            <pc:docMk/>
            <pc:sldMk cId="506289534" sldId="268"/>
            <ac:spMk id="3" creationId="{5B18D39E-9008-FCAE-7F32-4F0B23898D0A}"/>
          </ac:spMkLst>
        </pc:spChg>
        <pc:spChg chg="add mod">
          <ac:chgData name="MIZUNO Kakeru" userId="88fdaf57-ff3c-495e-81cb-d623fe0a1e9b" providerId="ADAL" clId="{E44C8D6D-452A-4EB2-BD2F-08F669E4BC0C}" dt="2026-02-05T00:48:50.455" v="3387" actId="1076"/>
          <ac:spMkLst>
            <pc:docMk/>
            <pc:sldMk cId="506289534" sldId="268"/>
            <ac:spMk id="4" creationId="{DAE03BB2-4F93-2D9C-0887-F12D0C4B6D0F}"/>
          </ac:spMkLst>
        </pc:spChg>
        <pc:picChg chg="mod">
          <ac:chgData name="MIZUNO Kakeru" userId="88fdaf57-ff3c-495e-81cb-d623fe0a1e9b" providerId="ADAL" clId="{E44C8D6D-452A-4EB2-BD2F-08F669E4BC0C}" dt="2026-02-05T00:47:44.810" v="3351" actId="14861"/>
          <ac:picMkLst>
            <pc:docMk/>
            <pc:sldMk cId="506289534" sldId="268"/>
            <ac:picMk id="1026" creationId="{737E9D5E-F8AA-7E7B-8384-1FDDF06E3926}"/>
          </ac:picMkLst>
        </pc:picChg>
      </pc:sldChg>
      <pc:sldChg chg="addSp delSp modSp add mod">
        <pc:chgData name="MIZUNO Kakeru" userId="88fdaf57-ff3c-495e-81cb-d623fe0a1e9b" providerId="ADAL" clId="{E44C8D6D-452A-4EB2-BD2F-08F669E4BC0C}" dt="2026-02-09T08:43:12.441" v="11099" actId="207"/>
        <pc:sldMkLst>
          <pc:docMk/>
          <pc:sldMk cId="1451142810" sldId="269"/>
        </pc:sldMkLst>
        <pc:spChg chg="mod">
          <ac:chgData name="MIZUNO Kakeru" userId="88fdaf57-ff3c-495e-81cb-d623fe0a1e9b" providerId="ADAL" clId="{E44C8D6D-452A-4EB2-BD2F-08F669E4BC0C}" dt="2026-02-05T00:52:30.488" v="3457" actId="20577"/>
          <ac:spMkLst>
            <pc:docMk/>
            <pc:sldMk cId="1451142810" sldId="269"/>
            <ac:spMk id="2" creationId="{F43420B5-B362-F35A-E9A9-3B4F9343C732}"/>
          </ac:spMkLst>
        </pc:spChg>
        <pc:spChg chg="mod">
          <ac:chgData name="MIZUNO Kakeru" userId="88fdaf57-ff3c-495e-81cb-d623fe0a1e9b" providerId="ADAL" clId="{E44C8D6D-452A-4EB2-BD2F-08F669E4BC0C}" dt="2026-02-09T08:43:12.441" v="11099" actId="207"/>
          <ac:spMkLst>
            <pc:docMk/>
            <pc:sldMk cId="1451142810" sldId="269"/>
            <ac:spMk id="3" creationId="{8B28114B-8D61-AFE5-25F0-FA1104901823}"/>
          </ac:spMkLst>
        </pc:spChg>
      </pc:sldChg>
      <pc:sldChg chg="addSp modSp new mod">
        <pc:chgData name="MIZUNO Kakeru" userId="88fdaf57-ff3c-495e-81cb-d623fe0a1e9b" providerId="ADAL" clId="{E44C8D6D-452A-4EB2-BD2F-08F669E4BC0C}" dt="2026-02-05T01:03:55.239" v="4212" actId="1076"/>
        <pc:sldMkLst>
          <pc:docMk/>
          <pc:sldMk cId="379326362" sldId="270"/>
        </pc:sldMkLst>
        <pc:spChg chg="mod">
          <ac:chgData name="MIZUNO Kakeru" userId="88fdaf57-ff3c-495e-81cb-d623fe0a1e9b" providerId="ADAL" clId="{E44C8D6D-452A-4EB2-BD2F-08F669E4BC0C}" dt="2026-02-05T01:03:55.239" v="4212" actId="1076"/>
          <ac:spMkLst>
            <pc:docMk/>
            <pc:sldMk cId="379326362" sldId="270"/>
            <ac:spMk id="2" creationId="{D23C30A2-989E-6735-1AA3-228D04623FAA}"/>
          </ac:spMkLst>
        </pc:spChg>
        <pc:spChg chg="add mod">
          <ac:chgData name="MIZUNO Kakeru" userId="88fdaf57-ff3c-495e-81cb-d623fe0a1e9b" providerId="ADAL" clId="{E44C8D6D-452A-4EB2-BD2F-08F669E4BC0C}" dt="2026-02-05T01:03:23.802" v="4209" actId="2085"/>
          <ac:spMkLst>
            <pc:docMk/>
            <pc:sldMk cId="379326362" sldId="270"/>
            <ac:spMk id="3" creationId="{C30E5FB6-129B-99A2-F43A-2813DB629061}"/>
          </ac:spMkLst>
        </pc:spChg>
        <pc:picChg chg="add mod">
          <ac:chgData name="MIZUNO Kakeru" userId="88fdaf57-ff3c-495e-81cb-d623fe0a1e9b" providerId="ADAL" clId="{E44C8D6D-452A-4EB2-BD2F-08F669E4BC0C}" dt="2026-02-05T01:03:02.486" v="4206" actId="1076"/>
          <ac:picMkLst>
            <pc:docMk/>
            <pc:sldMk cId="379326362" sldId="270"/>
            <ac:picMk id="3074" creationId="{75DA4820-70AA-2234-5692-F9F25BDFC099}"/>
          </ac:picMkLst>
        </pc:picChg>
      </pc:sldChg>
      <pc:sldChg chg="addSp delSp modSp add mod">
        <pc:chgData name="MIZUNO Kakeru" userId="88fdaf57-ff3c-495e-81cb-d623fe0a1e9b" providerId="ADAL" clId="{E44C8D6D-452A-4EB2-BD2F-08F669E4BC0C}" dt="2026-02-05T01:05:08.397" v="4223"/>
        <pc:sldMkLst>
          <pc:docMk/>
          <pc:sldMk cId="3908477156" sldId="271"/>
        </pc:sldMkLst>
        <pc:spChg chg="mod">
          <ac:chgData name="MIZUNO Kakeru" userId="88fdaf57-ff3c-495e-81cb-d623fe0a1e9b" providerId="ADAL" clId="{E44C8D6D-452A-4EB2-BD2F-08F669E4BC0C}" dt="2026-02-05T01:05:08.397" v="4223"/>
          <ac:spMkLst>
            <pc:docMk/>
            <pc:sldMk cId="3908477156" sldId="271"/>
            <ac:spMk id="2" creationId="{E799A9B4-9C0C-7FF9-EE9F-FA0857C89139}"/>
          </ac:spMkLst>
        </pc:spChg>
        <pc:picChg chg="add mod">
          <ac:chgData name="MIZUNO Kakeru" userId="88fdaf57-ff3c-495e-81cb-d623fe0a1e9b" providerId="ADAL" clId="{E44C8D6D-452A-4EB2-BD2F-08F669E4BC0C}" dt="2026-02-05T01:04:50.618" v="4218" actId="1076"/>
          <ac:picMkLst>
            <pc:docMk/>
            <pc:sldMk cId="3908477156" sldId="271"/>
            <ac:picMk id="4098" creationId="{1FB7B197-44A7-2E1A-ECB1-D0A2E43345A5}"/>
          </ac:picMkLst>
        </pc:picChg>
      </pc:sldChg>
      <pc:sldChg chg="addSp delSp modSp add mod">
        <pc:chgData name="MIZUNO Kakeru" userId="88fdaf57-ff3c-495e-81cb-d623fe0a1e9b" providerId="ADAL" clId="{E44C8D6D-452A-4EB2-BD2F-08F669E4BC0C}" dt="2026-02-05T01:48:30.865" v="5793" actId="1076"/>
        <pc:sldMkLst>
          <pc:docMk/>
          <pc:sldMk cId="1950522372" sldId="272"/>
        </pc:sldMkLst>
        <pc:spChg chg="mod">
          <ac:chgData name="MIZUNO Kakeru" userId="88fdaf57-ff3c-495e-81cb-d623fe0a1e9b" providerId="ADAL" clId="{E44C8D6D-452A-4EB2-BD2F-08F669E4BC0C}" dt="2026-02-05T01:31:55.444" v="5360" actId="20577"/>
          <ac:spMkLst>
            <pc:docMk/>
            <pc:sldMk cId="1950522372" sldId="272"/>
            <ac:spMk id="2" creationId="{BCDA0E2D-DCCB-1738-7EEC-465897C2A2CA}"/>
          </ac:spMkLst>
        </pc:spChg>
        <pc:spChg chg="mod">
          <ac:chgData name="MIZUNO Kakeru" userId="88fdaf57-ff3c-495e-81cb-d623fe0a1e9b" providerId="ADAL" clId="{E44C8D6D-452A-4EB2-BD2F-08F669E4BC0C}" dt="2026-02-05T01:21:17.798" v="4788" actId="207"/>
          <ac:spMkLst>
            <pc:docMk/>
            <pc:sldMk cId="1950522372" sldId="272"/>
            <ac:spMk id="3" creationId="{5114AFE6-0F43-7CFD-D2BB-2E4697AF878F}"/>
          </ac:spMkLst>
        </pc:spChg>
        <pc:spChg chg="add mod">
          <ac:chgData name="MIZUNO Kakeru" userId="88fdaf57-ff3c-495e-81cb-d623fe0a1e9b" providerId="ADAL" clId="{E44C8D6D-452A-4EB2-BD2F-08F669E4BC0C}" dt="2026-02-05T01:19:54.889" v="4776" actId="1076"/>
          <ac:spMkLst>
            <pc:docMk/>
            <pc:sldMk cId="1950522372" sldId="272"/>
            <ac:spMk id="4" creationId="{67AD111D-8812-5D91-7D26-EAF028D099DF}"/>
          </ac:spMkLst>
        </pc:spChg>
        <pc:spChg chg="add mod">
          <ac:chgData name="MIZUNO Kakeru" userId="88fdaf57-ff3c-495e-81cb-d623fe0a1e9b" providerId="ADAL" clId="{E44C8D6D-452A-4EB2-BD2F-08F669E4BC0C}" dt="2026-02-05T01:22:06.674" v="4806" actId="1076"/>
          <ac:spMkLst>
            <pc:docMk/>
            <pc:sldMk cId="1950522372" sldId="272"/>
            <ac:spMk id="7" creationId="{0BD97980-CE22-7E11-2542-7F5C01D1FEB9}"/>
          </ac:spMkLst>
        </pc:spChg>
        <pc:spChg chg="add mod">
          <ac:chgData name="MIZUNO Kakeru" userId="88fdaf57-ff3c-495e-81cb-d623fe0a1e9b" providerId="ADAL" clId="{E44C8D6D-452A-4EB2-BD2F-08F669E4BC0C}" dt="2026-02-05T01:23:12.832" v="4824" actId="1076"/>
          <ac:spMkLst>
            <pc:docMk/>
            <pc:sldMk cId="1950522372" sldId="272"/>
            <ac:spMk id="8" creationId="{173AAAD3-9DA0-C1DF-D766-BF20D46539F4}"/>
          </ac:spMkLst>
        </pc:spChg>
        <pc:spChg chg="add mod">
          <ac:chgData name="MIZUNO Kakeru" userId="88fdaf57-ff3c-495e-81cb-d623fe0a1e9b" providerId="ADAL" clId="{E44C8D6D-452A-4EB2-BD2F-08F669E4BC0C}" dt="2026-02-05T01:25:42.043" v="4857" actId="1076"/>
          <ac:spMkLst>
            <pc:docMk/>
            <pc:sldMk cId="1950522372" sldId="272"/>
            <ac:spMk id="9" creationId="{1720B782-529C-94CB-C8A1-44FA3A82E7D0}"/>
          </ac:spMkLst>
        </pc:spChg>
        <pc:spChg chg="add mod">
          <ac:chgData name="MIZUNO Kakeru" userId="88fdaf57-ff3c-495e-81cb-d623fe0a1e9b" providerId="ADAL" clId="{E44C8D6D-452A-4EB2-BD2F-08F669E4BC0C}" dt="2026-02-05T01:27:33.734" v="4937" actId="1076"/>
          <ac:spMkLst>
            <pc:docMk/>
            <pc:sldMk cId="1950522372" sldId="272"/>
            <ac:spMk id="14" creationId="{2663068D-36A8-261E-DEC8-BA069681C6FD}"/>
          </ac:spMkLst>
        </pc:spChg>
        <pc:spChg chg="add mod">
          <ac:chgData name="MIZUNO Kakeru" userId="88fdaf57-ff3c-495e-81cb-d623fe0a1e9b" providerId="ADAL" clId="{E44C8D6D-452A-4EB2-BD2F-08F669E4BC0C}" dt="2026-02-05T01:26:46.161" v="4901" actId="1076"/>
          <ac:spMkLst>
            <pc:docMk/>
            <pc:sldMk cId="1950522372" sldId="272"/>
            <ac:spMk id="15" creationId="{C2462F9E-CC58-9387-88E9-B5CD83470529}"/>
          </ac:spMkLst>
        </pc:spChg>
        <pc:spChg chg="add mod">
          <ac:chgData name="MIZUNO Kakeru" userId="88fdaf57-ff3c-495e-81cb-d623fe0a1e9b" providerId="ADAL" clId="{E44C8D6D-452A-4EB2-BD2F-08F669E4BC0C}" dt="2026-02-05T01:27:24.300" v="4934" actId="1076"/>
          <ac:spMkLst>
            <pc:docMk/>
            <pc:sldMk cId="1950522372" sldId="272"/>
            <ac:spMk id="17" creationId="{C95A2755-B574-09C8-33F0-DD64D5F141AF}"/>
          </ac:spMkLst>
        </pc:spChg>
        <pc:spChg chg="add mod">
          <ac:chgData name="MIZUNO Kakeru" userId="88fdaf57-ff3c-495e-81cb-d623fe0a1e9b" providerId="ADAL" clId="{E44C8D6D-452A-4EB2-BD2F-08F669E4BC0C}" dt="2026-02-05T01:28:00.228" v="4959" actId="20577"/>
          <ac:spMkLst>
            <pc:docMk/>
            <pc:sldMk cId="1950522372" sldId="272"/>
            <ac:spMk id="19" creationId="{A0C1F729-A6EF-B5D7-7CC1-A488CD7D11A8}"/>
          </ac:spMkLst>
        </pc:spChg>
        <pc:spChg chg="add mod">
          <ac:chgData name="MIZUNO Kakeru" userId="88fdaf57-ff3c-495e-81cb-d623fe0a1e9b" providerId="ADAL" clId="{E44C8D6D-452A-4EB2-BD2F-08F669E4BC0C}" dt="2026-02-05T01:48:30.865" v="5793" actId="1076"/>
          <ac:spMkLst>
            <pc:docMk/>
            <pc:sldMk cId="1950522372" sldId="272"/>
            <ac:spMk id="21" creationId="{8969CC65-AC1C-64DE-D92A-3DF13BAE9B14}"/>
          </ac:spMkLst>
        </pc:spChg>
        <pc:picChg chg="add mod">
          <ac:chgData name="MIZUNO Kakeru" userId="88fdaf57-ff3c-495e-81cb-d623fe0a1e9b" providerId="ADAL" clId="{E44C8D6D-452A-4EB2-BD2F-08F669E4BC0C}" dt="2026-02-05T01:19:01.045" v="4708" actId="1076"/>
          <ac:picMkLst>
            <pc:docMk/>
            <pc:sldMk cId="1950522372" sldId="272"/>
            <ac:picMk id="5124" creationId="{F6133DBB-814D-C1EC-C3FB-62EA34488CBF}"/>
          </ac:picMkLst>
        </pc:picChg>
        <pc:picChg chg="add mod">
          <ac:chgData name="MIZUNO Kakeru" userId="88fdaf57-ff3c-495e-81cb-d623fe0a1e9b" providerId="ADAL" clId="{E44C8D6D-452A-4EB2-BD2F-08F669E4BC0C}" dt="2026-02-05T01:25:01.280" v="4835" actId="1076"/>
          <ac:picMkLst>
            <pc:docMk/>
            <pc:sldMk cId="1950522372" sldId="272"/>
            <ac:picMk id="5126" creationId="{1C70E215-C797-F3F2-4270-BFB0B78319BE}"/>
          </ac:picMkLst>
        </pc:picChg>
        <pc:picChg chg="add mod">
          <ac:chgData name="MIZUNO Kakeru" userId="88fdaf57-ff3c-495e-81cb-d623fe0a1e9b" providerId="ADAL" clId="{E44C8D6D-452A-4EB2-BD2F-08F669E4BC0C}" dt="2026-02-05T01:27:28.498" v="4936" actId="1076"/>
          <ac:picMkLst>
            <pc:docMk/>
            <pc:sldMk cId="1950522372" sldId="272"/>
            <ac:picMk id="5128" creationId="{10D03CD3-8D6A-8FDC-2EE0-A01F15449284}"/>
          </ac:picMkLst>
        </pc:picChg>
        <pc:picChg chg="add mod">
          <ac:chgData name="MIZUNO Kakeru" userId="88fdaf57-ff3c-495e-81cb-d623fe0a1e9b" providerId="ADAL" clId="{E44C8D6D-452A-4EB2-BD2F-08F669E4BC0C}" dt="2026-02-05T01:27:26.563" v="4935" actId="1076"/>
          <ac:picMkLst>
            <pc:docMk/>
            <pc:sldMk cId="1950522372" sldId="272"/>
            <ac:picMk id="5130" creationId="{4B81FCCA-BC65-986A-EB58-D6004C150C36}"/>
          </ac:picMkLst>
        </pc:picChg>
        <pc:cxnChg chg="add mod">
          <ac:chgData name="MIZUNO Kakeru" userId="88fdaf57-ff3c-495e-81cb-d623fe0a1e9b" providerId="ADAL" clId="{E44C8D6D-452A-4EB2-BD2F-08F669E4BC0C}" dt="2026-02-05T01:21:39.124" v="4790" actId="1076"/>
          <ac:cxnSpMkLst>
            <pc:docMk/>
            <pc:sldMk cId="1950522372" sldId="272"/>
            <ac:cxnSpMk id="6" creationId="{5631431F-F618-06D9-9664-6D941ABE8E14}"/>
          </ac:cxnSpMkLst>
        </pc:cxnChg>
        <pc:cxnChg chg="add mod">
          <ac:chgData name="MIZUNO Kakeru" userId="88fdaf57-ff3c-495e-81cb-d623fe0a1e9b" providerId="ADAL" clId="{E44C8D6D-452A-4EB2-BD2F-08F669E4BC0C}" dt="2026-02-05T01:26:11.368" v="4864" actId="1076"/>
          <ac:cxnSpMkLst>
            <pc:docMk/>
            <pc:sldMk cId="1950522372" sldId="272"/>
            <ac:cxnSpMk id="13" creationId="{3CD85589-430D-5DA1-8787-4EA326FB848B}"/>
          </ac:cxnSpMkLst>
        </pc:cxnChg>
        <pc:cxnChg chg="add mod">
          <ac:chgData name="MIZUNO Kakeru" userId="88fdaf57-ff3c-495e-81cb-d623fe0a1e9b" providerId="ADAL" clId="{E44C8D6D-452A-4EB2-BD2F-08F669E4BC0C}" dt="2026-02-05T01:27:41.594" v="4939" actId="1076"/>
          <ac:cxnSpMkLst>
            <pc:docMk/>
            <pc:sldMk cId="1950522372" sldId="272"/>
            <ac:cxnSpMk id="18" creationId="{F0721C3C-8BCC-C660-63F9-FA5CE22D7437}"/>
          </ac:cxnSpMkLst>
        </pc:cxnChg>
        <pc:cxnChg chg="add mod">
          <ac:chgData name="MIZUNO Kakeru" userId="88fdaf57-ff3c-495e-81cb-d623fe0a1e9b" providerId="ADAL" clId="{E44C8D6D-452A-4EB2-BD2F-08F669E4BC0C}" dt="2026-02-05T01:48:12.069" v="5776" actId="196"/>
          <ac:cxnSpMkLst>
            <pc:docMk/>
            <pc:sldMk cId="1950522372" sldId="272"/>
            <ac:cxnSpMk id="20" creationId="{962FA1B9-237F-3661-60F3-9E386A3B7A04}"/>
          </ac:cxnSpMkLst>
        </pc:cxnChg>
      </pc:sldChg>
      <pc:sldChg chg="addSp delSp modSp add mod">
        <pc:chgData name="MIZUNO Kakeru" userId="88fdaf57-ff3c-495e-81cb-d623fe0a1e9b" providerId="ADAL" clId="{E44C8D6D-452A-4EB2-BD2F-08F669E4BC0C}" dt="2026-02-05T01:35:00.749" v="5367" actId="1076"/>
        <pc:sldMkLst>
          <pc:docMk/>
          <pc:sldMk cId="2384643243" sldId="273"/>
        </pc:sldMkLst>
        <pc:spChg chg="mod">
          <ac:chgData name="MIZUNO Kakeru" userId="88fdaf57-ff3c-495e-81cb-d623fe0a1e9b" providerId="ADAL" clId="{E44C8D6D-452A-4EB2-BD2F-08F669E4BC0C}" dt="2026-02-05T01:29:03.275" v="5083" actId="20577"/>
          <ac:spMkLst>
            <pc:docMk/>
            <pc:sldMk cId="2384643243" sldId="273"/>
            <ac:spMk id="2" creationId="{25C9A1E8-F1CB-15F4-F40B-6CDBD93DF641}"/>
          </ac:spMkLst>
        </pc:spChg>
        <pc:spChg chg="mod">
          <ac:chgData name="MIZUNO Kakeru" userId="88fdaf57-ff3c-495e-81cb-d623fe0a1e9b" providerId="ADAL" clId="{E44C8D6D-452A-4EB2-BD2F-08F669E4BC0C}" dt="2026-02-05T01:30:25.649" v="5358" actId="20577"/>
          <ac:spMkLst>
            <pc:docMk/>
            <pc:sldMk cId="2384643243" sldId="273"/>
            <ac:spMk id="3" creationId="{C0573D6A-2A4B-07E2-C001-B6CB6208821D}"/>
          </ac:spMkLst>
        </pc:spChg>
        <pc:picChg chg="add mod">
          <ac:chgData name="MIZUNO Kakeru" userId="88fdaf57-ff3c-495e-81cb-d623fe0a1e9b" providerId="ADAL" clId="{E44C8D6D-452A-4EB2-BD2F-08F669E4BC0C}" dt="2026-02-05T01:35:00.749" v="5367" actId="1076"/>
          <ac:picMkLst>
            <pc:docMk/>
            <pc:sldMk cId="2384643243" sldId="273"/>
            <ac:picMk id="10" creationId="{EF6CA714-96D1-2E88-D52C-76C41E5DB706}"/>
          </ac:picMkLst>
        </pc:picChg>
      </pc:sldChg>
      <pc:sldChg chg="addSp delSp modSp add mod">
        <pc:chgData name="MIZUNO Kakeru" userId="88fdaf57-ff3c-495e-81cb-d623fe0a1e9b" providerId="ADAL" clId="{E44C8D6D-452A-4EB2-BD2F-08F669E4BC0C}" dt="2026-02-05T09:50:57.618" v="5820" actId="478"/>
        <pc:sldMkLst>
          <pc:docMk/>
          <pc:sldMk cId="473991699" sldId="274"/>
        </pc:sldMkLst>
        <pc:spChg chg="mod">
          <ac:chgData name="MIZUNO Kakeru" userId="88fdaf57-ff3c-495e-81cb-d623fe0a1e9b" providerId="ADAL" clId="{E44C8D6D-452A-4EB2-BD2F-08F669E4BC0C}" dt="2026-02-05T01:45:41.103" v="5739" actId="20577"/>
          <ac:spMkLst>
            <pc:docMk/>
            <pc:sldMk cId="473991699" sldId="274"/>
            <ac:spMk id="2" creationId="{37A5D7BD-637B-D926-C656-962DB756C901}"/>
          </ac:spMkLst>
        </pc:spChg>
        <pc:spChg chg="mod ord">
          <ac:chgData name="MIZUNO Kakeru" userId="88fdaf57-ff3c-495e-81cb-d623fe0a1e9b" providerId="ADAL" clId="{E44C8D6D-452A-4EB2-BD2F-08F669E4BC0C}" dt="2026-02-05T01:43:26.826" v="5385" actId="1076"/>
          <ac:spMkLst>
            <pc:docMk/>
            <pc:sldMk cId="473991699" sldId="274"/>
            <ac:spMk id="3" creationId="{0F3A717D-7159-C010-EA93-9C8CE2C1CEDA}"/>
          </ac:spMkLst>
        </pc:spChg>
        <pc:spChg chg="mod">
          <ac:chgData name="MIZUNO Kakeru" userId="88fdaf57-ff3c-495e-81cb-d623fe0a1e9b" providerId="ADAL" clId="{E44C8D6D-452A-4EB2-BD2F-08F669E4BC0C}" dt="2026-02-05T09:50:02.445" v="5814" actId="1076"/>
          <ac:spMkLst>
            <pc:docMk/>
            <pc:sldMk cId="473991699" sldId="274"/>
            <ac:spMk id="4" creationId="{B635388B-B544-DB0E-E06C-9CF87FC1A0DD}"/>
          </ac:spMkLst>
        </pc:spChg>
        <pc:spChg chg="add mod">
          <ac:chgData name="MIZUNO Kakeru" userId="88fdaf57-ff3c-495e-81cb-d623fe0a1e9b" providerId="ADAL" clId="{E44C8D6D-452A-4EB2-BD2F-08F669E4BC0C}" dt="2026-02-05T01:43:37.452" v="5389" actId="1076"/>
          <ac:spMkLst>
            <pc:docMk/>
            <pc:sldMk cId="473991699" sldId="274"/>
            <ac:spMk id="8" creationId="{5CB9C748-0548-58E9-7A8F-562E82124132}"/>
          </ac:spMkLst>
        </pc:spChg>
        <pc:picChg chg="add mod">
          <ac:chgData name="MIZUNO Kakeru" userId="88fdaf57-ff3c-495e-81cb-d623fe0a1e9b" providerId="ADAL" clId="{E44C8D6D-452A-4EB2-BD2F-08F669E4BC0C}" dt="2026-02-05T01:43:04.129" v="5380" actId="1076"/>
          <ac:picMkLst>
            <pc:docMk/>
            <pc:sldMk cId="473991699" sldId="274"/>
            <ac:picMk id="7" creationId="{CE65F94F-8391-2912-4E3D-2C43FAA6CC94}"/>
          </ac:picMkLst>
        </pc:picChg>
      </pc:sldChg>
      <pc:sldChg chg="addSp modSp add mod">
        <pc:chgData name="MIZUNO Kakeru" userId="88fdaf57-ff3c-495e-81cb-d623fe0a1e9b" providerId="ADAL" clId="{E44C8D6D-452A-4EB2-BD2F-08F669E4BC0C}" dt="2026-02-05T08:48:41.022" v="5804" actId="1076"/>
        <pc:sldMkLst>
          <pc:docMk/>
          <pc:sldMk cId="2966823923" sldId="275"/>
        </pc:sldMkLst>
        <pc:spChg chg="add mod">
          <ac:chgData name="MIZUNO Kakeru" userId="88fdaf57-ff3c-495e-81cb-d623fe0a1e9b" providerId="ADAL" clId="{E44C8D6D-452A-4EB2-BD2F-08F669E4BC0C}" dt="2026-02-05T08:48:41.022" v="5804" actId="1076"/>
          <ac:spMkLst>
            <pc:docMk/>
            <pc:sldMk cId="2966823923" sldId="275"/>
            <ac:spMk id="4" creationId="{2B7FBACF-F77C-7FAA-9CB3-CF1704F06D9F}"/>
          </ac:spMkLst>
        </pc:spChg>
      </pc:sldChg>
      <pc:sldChg chg="delSp modSp add mod">
        <pc:chgData name="MIZUNO Kakeru" userId="88fdaf57-ff3c-495e-81cb-d623fe0a1e9b" providerId="ADAL" clId="{E44C8D6D-452A-4EB2-BD2F-08F669E4BC0C}" dt="2026-02-05T09:59:34.749" v="5944" actId="478"/>
        <pc:sldMkLst>
          <pc:docMk/>
          <pc:sldMk cId="2220389261" sldId="276"/>
        </pc:sldMkLst>
        <pc:spChg chg="mod">
          <ac:chgData name="MIZUNO Kakeru" userId="88fdaf57-ff3c-495e-81cb-d623fe0a1e9b" providerId="ADAL" clId="{E44C8D6D-452A-4EB2-BD2F-08F669E4BC0C}" dt="2026-02-05T09:57:12.509" v="5828" actId="20577"/>
          <ac:spMkLst>
            <pc:docMk/>
            <pc:sldMk cId="2220389261" sldId="276"/>
            <ac:spMk id="2" creationId="{397B07EB-38E2-1863-2AB0-25E9E8228968}"/>
          </ac:spMkLst>
        </pc:spChg>
        <pc:spChg chg="mod">
          <ac:chgData name="MIZUNO Kakeru" userId="88fdaf57-ff3c-495e-81cb-d623fe0a1e9b" providerId="ADAL" clId="{E44C8D6D-452A-4EB2-BD2F-08F669E4BC0C}" dt="2026-02-05T09:59:30.101" v="5942" actId="20577"/>
          <ac:spMkLst>
            <pc:docMk/>
            <pc:sldMk cId="2220389261" sldId="276"/>
            <ac:spMk id="4" creationId="{EBDD27B4-55E7-D642-52F8-CD5B198457D4}"/>
          </ac:spMkLst>
        </pc:spChg>
        <pc:picChg chg="mod">
          <ac:chgData name="MIZUNO Kakeru" userId="88fdaf57-ff3c-495e-81cb-d623fe0a1e9b" providerId="ADAL" clId="{E44C8D6D-452A-4EB2-BD2F-08F669E4BC0C}" dt="2026-02-05T09:59:13.520" v="5902" actId="1076"/>
          <ac:picMkLst>
            <pc:docMk/>
            <pc:sldMk cId="2220389261" sldId="276"/>
            <ac:picMk id="10" creationId="{628CB3EA-C0B1-DE5A-77E1-9D992927A3A0}"/>
          </ac:picMkLst>
        </pc:picChg>
      </pc:sldChg>
      <pc:sldChg chg="addSp delSp modSp add mod">
        <pc:chgData name="MIZUNO Kakeru" userId="88fdaf57-ff3c-495e-81cb-d623fe0a1e9b" providerId="ADAL" clId="{E44C8D6D-452A-4EB2-BD2F-08F669E4BC0C}" dt="2026-02-05T10:14:21.098" v="6010"/>
        <pc:sldMkLst>
          <pc:docMk/>
          <pc:sldMk cId="4289584171" sldId="277"/>
        </pc:sldMkLst>
        <pc:spChg chg="mod">
          <ac:chgData name="MIZUNO Kakeru" userId="88fdaf57-ff3c-495e-81cb-d623fe0a1e9b" providerId="ADAL" clId="{E44C8D6D-452A-4EB2-BD2F-08F669E4BC0C}" dt="2026-02-05T10:13:01.948" v="5967" actId="20577"/>
          <ac:spMkLst>
            <pc:docMk/>
            <pc:sldMk cId="4289584171" sldId="277"/>
            <ac:spMk id="2" creationId="{4438A899-B549-A876-6E7B-A05D6460AABB}"/>
          </ac:spMkLst>
        </pc:spChg>
        <pc:spChg chg="mod">
          <ac:chgData name="MIZUNO Kakeru" userId="88fdaf57-ff3c-495e-81cb-d623fe0a1e9b" providerId="ADAL" clId="{E44C8D6D-452A-4EB2-BD2F-08F669E4BC0C}" dt="2026-02-05T10:13:10.119" v="5970" actId="1076"/>
          <ac:spMkLst>
            <pc:docMk/>
            <pc:sldMk cId="4289584171" sldId="277"/>
            <ac:spMk id="4" creationId="{CAD1D206-CEDB-118A-BF69-2F71BFB1244D}"/>
          </ac:spMkLst>
        </pc:spChg>
        <pc:spChg chg="add mod">
          <ac:chgData name="MIZUNO Kakeru" userId="88fdaf57-ff3c-495e-81cb-d623fe0a1e9b" providerId="ADAL" clId="{E44C8D6D-452A-4EB2-BD2F-08F669E4BC0C}" dt="2026-02-05T10:14:21.098" v="6010"/>
          <ac:spMkLst>
            <pc:docMk/>
            <pc:sldMk cId="4289584171" sldId="277"/>
            <ac:spMk id="6" creationId="{891D3555-DECD-BD52-BB72-24D9F2729255}"/>
          </ac:spMkLst>
        </pc:spChg>
        <pc:picChg chg="add mod">
          <ac:chgData name="MIZUNO Kakeru" userId="88fdaf57-ff3c-495e-81cb-d623fe0a1e9b" providerId="ADAL" clId="{E44C8D6D-452A-4EB2-BD2F-08F669E4BC0C}" dt="2026-02-05T10:13:05.606" v="5968" actId="1076"/>
          <ac:picMkLst>
            <pc:docMk/>
            <pc:sldMk cId="4289584171" sldId="277"/>
            <ac:picMk id="5" creationId="{5F265789-D1F2-4C66-7987-82AFBE805C4F}"/>
          </ac:picMkLst>
        </pc:picChg>
      </pc:sldChg>
      <pc:sldChg chg="addSp delSp modSp add mod">
        <pc:chgData name="MIZUNO Kakeru" userId="88fdaf57-ff3c-495e-81cb-d623fe0a1e9b" providerId="ADAL" clId="{E44C8D6D-452A-4EB2-BD2F-08F669E4BC0C}" dt="2026-02-09T05:26:22.805" v="9610" actId="1076"/>
        <pc:sldMkLst>
          <pc:docMk/>
          <pc:sldMk cId="1468453303" sldId="278"/>
        </pc:sldMkLst>
        <pc:spChg chg="mod">
          <ac:chgData name="MIZUNO Kakeru" userId="88fdaf57-ff3c-495e-81cb-d623fe0a1e9b" providerId="ADAL" clId="{E44C8D6D-452A-4EB2-BD2F-08F669E4BC0C}" dt="2026-02-05T10:14:34.292" v="6014" actId="20577"/>
          <ac:spMkLst>
            <pc:docMk/>
            <pc:sldMk cId="1468453303" sldId="278"/>
            <ac:spMk id="2" creationId="{6D3B4006-D72F-3348-6297-1214516DECA6}"/>
          </ac:spMkLst>
        </pc:spChg>
        <pc:spChg chg="add mod ord">
          <ac:chgData name="MIZUNO Kakeru" userId="88fdaf57-ff3c-495e-81cb-d623fe0a1e9b" providerId="ADAL" clId="{E44C8D6D-452A-4EB2-BD2F-08F669E4BC0C}" dt="2026-02-05T10:21:53.995" v="6305" actId="1076"/>
          <ac:spMkLst>
            <pc:docMk/>
            <pc:sldMk cId="1468453303" sldId="278"/>
            <ac:spMk id="3" creationId="{D605DC0A-A8DE-7D73-EE06-D5C9FA67BA96}"/>
          </ac:spMkLst>
        </pc:spChg>
        <pc:spChg chg="mod">
          <ac:chgData name="MIZUNO Kakeru" userId="88fdaf57-ff3c-495e-81cb-d623fe0a1e9b" providerId="ADAL" clId="{E44C8D6D-452A-4EB2-BD2F-08F669E4BC0C}" dt="2026-02-09T05:26:22.805" v="9610" actId="1076"/>
          <ac:spMkLst>
            <pc:docMk/>
            <pc:sldMk cId="1468453303" sldId="278"/>
            <ac:spMk id="4" creationId="{706F726F-197F-39BE-F1BF-0EC3B260C780}"/>
          </ac:spMkLst>
        </pc:spChg>
        <pc:spChg chg="add mod">
          <ac:chgData name="MIZUNO Kakeru" userId="88fdaf57-ff3c-495e-81cb-d623fe0a1e9b" providerId="ADAL" clId="{E44C8D6D-452A-4EB2-BD2F-08F669E4BC0C}" dt="2026-02-05T10:21:46.617" v="6302" actId="1076"/>
          <ac:spMkLst>
            <pc:docMk/>
            <pc:sldMk cId="1468453303" sldId="278"/>
            <ac:spMk id="8" creationId="{77657565-07D8-EC2C-ECBC-ECD2380316D7}"/>
          </ac:spMkLst>
        </pc:spChg>
        <pc:picChg chg="add mod">
          <ac:chgData name="MIZUNO Kakeru" userId="88fdaf57-ff3c-495e-81cb-d623fe0a1e9b" providerId="ADAL" clId="{E44C8D6D-452A-4EB2-BD2F-08F669E4BC0C}" dt="2026-02-05T10:14:51.585" v="6020" actId="1076"/>
          <ac:picMkLst>
            <pc:docMk/>
            <pc:sldMk cId="1468453303" sldId="278"/>
            <ac:picMk id="7" creationId="{B36BAD13-F215-133F-2D9C-6F920948867F}"/>
          </ac:picMkLst>
        </pc:picChg>
      </pc:sldChg>
      <pc:sldChg chg="addSp delSp modSp add mod">
        <pc:chgData name="MIZUNO Kakeru" userId="88fdaf57-ff3c-495e-81cb-d623fe0a1e9b" providerId="ADAL" clId="{E44C8D6D-452A-4EB2-BD2F-08F669E4BC0C}" dt="2026-02-09T04:10:30.371" v="6872" actId="20577"/>
        <pc:sldMkLst>
          <pc:docMk/>
          <pc:sldMk cId="2518190569" sldId="279"/>
        </pc:sldMkLst>
        <pc:spChg chg="mod">
          <ac:chgData name="MIZUNO Kakeru" userId="88fdaf57-ff3c-495e-81cb-d623fe0a1e9b" providerId="ADAL" clId="{E44C8D6D-452A-4EB2-BD2F-08F669E4BC0C}" dt="2026-02-09T04:10:30.371" v="6872" actId="20577"/>
          <ac:spMkLst>
            <pc:docMk/>
            <pc:sldMk cId="2518190569" sldId="279"/>
            <ac:spMk id="2" creationId="{B3B1FBD0-1D22-2625-C1B1-FF1A81755028}"/>
          </ac:spMkLst>
        </pc:spChg>
        <pc:spChg chg="mod ord">
          <ac:chgData name="MIZUNO Kakeru" userId="88fdaf57-ff3c-495e-81cb-d623fe0a1e9b" providerId="ADAL" clId="{E44C8D6D-452A-4EB2-BD2F-08F669E4BC0C}" dt="2026-02-05T10:22:47.772" v="6319" actId="1076"/>
          <ac:spMkLst>
            <pc:docMk/>
            <pc:sldMk cId="2518190569" sldId="279"/>
            <ac:spMk id="3" creationId="{8C5B6E2D-2C87-A557-1799-0CA4B8EDE816}"/>
          </ac:spMkLst>
        </pc:spChg>
        <pc:spChg chg="mod">
          <ac:chgData name="MIZUNO Kakeru" userId="88fdaf57-ff3c-495e-81cb-d623fe0a1e9b" providerId="ADAL" clId="{E44C8D6D-452A-4EB2-BD2F-08F669E4BC0C}" dt="2026-02-05T10:24:15.531" v="6654" actId="20577"/>
          <ac:spMkLst>
            <pc:docMk/>
            <pc:sldMk cId="2518190569" sldId="279"/>
            <ac:spMk id="4" creationId="{22016A9B-7E4D-5CE2-1FCF-B986261D006C}"/>
          </ac:spMkLst>
        </pc:spChg>
        <pc:picChg chg="add mod">
          <ac:chgData name="MIZUNO Kakeru" userId="88fdaf57-ff3c-495e-81cb-d623fe0a1e9b" providerId="ADAL" clId="{E44C8D6D-452A-4EB2-BD2F-08F669E4BC0C}" dt="2026-02-05T10:22:44.735" v="6318" actId="1076"/>
          <ac:picMkLst>
            <pc:docMk/>
            <pc:sldMk cId="2518190569" sldId="279"/>
            <ac:picMk id="6" creationId="{C4AC2016-2A3D-1301-9BED-52034405F25B}"/>
          </ac:picMkLst>
        </pc:picChg>
      </pc:sldChg>
      <pc:sldChg chg="addSp delSp modSp add mod">
        <pc:chgData name="MIZUNO Kakeru" userId="88fdaf57-ff3c-495e-81cb-d623fe0a1e9b" providerId="ADAL" clId="{E44C8D6D-452A-4EB2-BD2F-08F669E4BC0C}" dt="2026-02-09T04:10:35.725" v="6876" actId="20577"/>
        <pc:sldMkLst>
          <pc:docMk/>
          <pc:sldMk cId="2624383246" sldId="280"/>
        </pc:sldMkLst>
        <pc:spChg chg="mod">
          <ac:chgData name="MIZUNO Kakeru" userId="88fdaf57-ff3c-495e-81cb-d623fe0a1e9b" providerId="ADAL" clId="{E44C8D6D-452A-4EB2-BD2F-08F669E4BC0C}" dt="2026-02-09T04:10:35.725" v="6876" actId="20577"/>
          <ac:spMkLst>
            <pc:docMk/>
            <pc:sldMk cId="2624383246" sldId="280"/>
            <ac:spMk id="2" creationId="{1999DC87-4956-67A5-4086-78379D9DA285}"/>
          </ac:spMkLst>
        </pc:spChg>
        <pc:spChg chg="mod ord">
          <ac:chgData name="MIZUNO Kakeru" userId="88fdaf57-ff3c-495e-81cb-d623fe0a1e9b" providerId="ADAL" clId="{E44C8D6D-452A-4EB2-BD2F-08F669E4BC0C}" dt="2026-02-05T10:26:47.139" v="6859" actId="1076"/>
          <ac:spMkLst>
            <pc:docMk/>
            <pc:sldMk cId="2624383246" sldId="280"/>
            <ac:spMk id="3" creationId="{7EF5DAC8-FE0B-CA22-D8D1-C6117E8F2471}"/>
          </ac:spMkLst>
        </pc:spChg>
        <pc:spChg chg="mod">
          <ac:chgData name="MIZUNO Kakeru" userId="88fdaf57-ff3c-495e-81cb-d623fe0a1e9b" providerId="ADAL" clId="{E44C8D6D-452A-4EB2-BD2F-08F669E4BC0C}" dt="2026-02-05T10:26:31.148" v="6854" actId="1076"/>
          <ac:spMkLst>
            <pc:docMk/>
            <pc:sldMk cId="2624383246" sldId="280"/>
            <ac:spMk id="4" creationId="{053E44B0-B4A2-19C3-04EF-D88D45F7ED18}"/>
          </ac:spMkLst>
        </pc:spChg>
        <pc:picChg chg="add mod">
          <ac:chgData name="MIZUNO Kakeru" userId="88fdaf57-ff3c-495e-81cb-d623fe0a1e9b" providerId="ADAL" clId="{E44C8D6D-452A-4EB2-BD2F-08F669E4BC0C}" dt="2026-02-05T10:26:34.401" v="6855" actId="1076"/>
          <ac:picMkLst>
            <pc:docMk/>
            <pc:sldMk cId="2624383246" sldId="280"/>
            <ac:picMk id="7" creationId="{F02CAEDC-D1CF-1491-F6FB-C3E39195E67A}"/>
          </ac:picMkLst>
        </pc:picChg>
      </pc:sldChg>
      <pc:sldChg chg="addSp delSp modSp add mod">
        <pc:chgData name="MIZUNO Kakeru" userId="88fdaf57-ff3c-495e-81cb-d623fe0a1e9b" providerId="ADAL" clId="{E44C8D6D-452A-4EB2-BD2F-08F669E4BC0C}" dt="2026-02-09T04:17:15.797" v="7346" actId="20577"/>
        <pc:sldMkLst>
          <pc:docMk/>
          <pc:sldMk cId="1260126545" sldId="282"/>
        </pc:sldMkLst>
        <pc:spChg chg="mod">
          <ac:chgData name="MIZUNO Kakeru" userId="88fdaf57-ff3c-495e-81cb-d623fe0a1e9b" providerId="ADAL" clId="{E44C8D6D-452A-4EB2-BD2F-08F669E4BC0C}" dt="2026-02-09T04:17:15.797" v="7346" actId="20577"/>
          <ac:spMkLst>
            <pc:docMk/>
            <pc:sldMk cId="1260126545" sldId="282"/>
            <ac:spMk id="2" creationId="{E6ED57B7-1461-34AB-1E97-C240A39B277B}"/>
          </ac:spMkLst>
        </pc:spChg>
        <pc:spChg chg="mod ord">
          <ac:chgData name="MIZUNO Kakeru" userId="88fdaf57-ff3c-495e-81cb-d623fe0a1e9b" providerId="ADAL" clId="{E44C8D6D-452A-4EB2-BD2F-08F669E4BC0C}" dt="2026-02-09T04:13:56.996" v="7115" actId="1076"/>
          <ac:spMkLst>
            <pc:docMk/>
            <pc:sldMk cId="1260126545" sldId="282"/>
            <ac:spMk id="3" creationId="{2A4CFD23-F035-E90E-5B5C-2CBCAE6CF3BE}"/>
          </ac:spMkLst>
        </pc:spChg>
        <pc:spChg chg="mod">
          <ac:chgData name="MIZUNO Kakeru" userId="88fdaf57-ff3c-495e-81cb-d623fe0a1e9b" providerId="ADAL" clId="{E44C8D6D-452A-4EB2-BD2F-08F669E4BC0C}" dt="2026-02-09T04:16:48.076" v="7329" actId="1076"/>
          <ac:spMkLst>
            <pc:docMk/>
            <pc:sldMk cId="1260126545" sldId="282"/>
            <ac:spMk id="4" creationId="{86D71E47-8B59-6CD0-DF70-5E51971248E3}"/>
          </ac:spMkLst>
        </pc:spChg>
        <pc:spChg chg="add mod">
          <ac:chgData name="MIZUNO Kakeru" userId="88fdaf57-ff3c-495e-81cb-d623fe0a1e9b" providerId="ADAL" clId="{E44C8D6D-452A-4EB2-BD2F-08F669E4BC0C}" dt="2026-02-09T04:13:36.409" v="7110" actId="20577"/>
          <ac:spMkLst>
            <pc:docMk/>
            <pc:sldMk cId="1260126545" sldId="282"/>
            <ac:spMk id="8" creationId="{A2A25787-CC4C-9123-0CCB-C587F5DD8672}"/>
          </ac:spMkLst>
        </pc:spChg>
        <pc:spChg chg="add mod">
          <ac:chgData name="MIZUNO Kakeru" userId="88fdaf57-ff3c-495e-81cb-d623fe0a1e9b" providerId="ADAL" clId="{E44C8D6D-452A-4EB2-BD2F-08F669E4BC0C}" dt="2026-02-09T04:16:48.500" v="7330" actId="1076"/>
          <ac:spMkLst>
            <pc:docMk/>
            <pc:sldMk cId="1260126545" sldId="282"/>
            <ac:spMk id="9" creationId="{24669E21-9B1A-F85B-B81D-A5B37177B0B6}"/>
          </ac:spMkLst>
        </pc:spChg>
        <pc:picChg chg="add mod">
          <ac:chgData name="MIZUNO Kakeru" userId="88fdaf57-ff3c-495e-81cb-d623fe0a1e9b" providerId="ADAL" clId="{E44C8D6D-452A-4EB2-BD2F-08F669E4BC0C}" dt="2026-02-09T04:13:53.227" v="7114" actId="1076"/>
          <ac:picMkLst>
            <pc:docMk/>
            <pc:sldMk cId="1260126545" sldId="282"/>
            <ac:picMk id="6" creationId="{BCE0985B-AE64-95A6-5D64-41E6DA1DA92A}"/>
          </ac:picMkLst>
        </pc:picChg>
      </pc:sldChg>
      <pc:sldChg chg="addSp delSp modSp add mod">
        <pc:chgData name="MIZUNO Kakeru" userId="88fdaf57-ff3c-495e-81cb-d623fe0a1e9b" providerId="ADAL" clId="{E44C8D6D-452A-4EB2-BD2F-08F669E4BC0C}" dt="2026-02-09T05:05:08.900" v="8176" actId="478"/>
        <pc:sldMkLst>
          <pc:docMk/>
          <pc:sldMk cId="2791802231" sldId="283"/>
        </pc:sldMkLst>
        <pc:spChg chg="mod">
          <ac:chgData name="MIZUNO Kakeru" userId="88fdaf57-ff3c-495e-81cb-d623fe0a1e9b" providerId="ADAL" clId="{E44C8D6D-452A-4EB2-BD2F-08F669E4BC0C}" dt="2026-02-09T04:18:45.562" v="7351" actId="20577"/>
          <ac:spMkLst>
            <pc:docMk/>
            <pc:sldMk cId="2791802231" sldId="283"/>
            <ac:spMk id="2" creationId="{180FC15F-A6A3-43EF-66DC-13A19C85B739}"/>
          </ac:spMkLst>
        </pc:spChg>
        <pc:spChg chg="mod">
          <ac:chgData name="MIZUNO Kakeru" userId="88fdaf57-ff3c-495e-81cb-d623fe0a1e9b" providerId="ADAL" clId="{E44C8D6D-452A-4EB2-BD2F-08F669E4BC0C}" dt="2026-02-09T04:21:38.619" v="7602" actId="20577"/>
          <ac:spMkLst>
            <pc:docMk/>
            <pc:sldMk cId="2791802231" sldId="283"/>
            <ac:spMk id="4" creationId="{DFFDBBAB-B957-C4C5-3856-B1638134D860}"/>
          </ac:spMkLst>
        </pc:spChg>
        <pc:spChg chg="mod ord">
          <ac:chgData name="MIZUNO Kakeru" userId="88fdaf57-ff3c-495e-81cb-d623fe0a1e9b" providerId="ADAL" clId="{E44C8D6D-452A-4EB2-BD2F-08F669E4BC0C}" dt="2026-02-09T04:21:12.984" v="7511" actId="1076"/>
          <ac:spMkLst>
            <pc:docMk/>
            <pc:sldMk cId="2791802231" sldId="283"/>
            <ac:spMk id="9" creationId="{F5968D2B-3370-4FA1-AB90-4A33C28F3C17}"/>
          </ac:spMkLst>
        </pc:spChg>
        <pc:spChg chg="add mod">
          <ac:chgData name="MIZUNO Kakeru" userId="88fdaf57-ff3c-495e-81cb-d623fe0a1e9b" providerId="ADAL" clId="{E44C8D6D-452A-4EB2-BD2F-08F669E4BC0C}" dt="2026-02-09T04:52:23.580" v="7869" actId="113"/>
          <ac:spMkLst>
            <pc:docMk/>
            <pc:sldMk cId="2791802231" sldId="283"/>
            <ac:spMk id="11" creationId="{4FCB983C-4A31-F640-F576-4EC01E31140A}"/>
          </ac:spMkLst>
        </pc:spChg>
        <pc:spChg chg="add mod">
          <ac:chgData name="MIZUNO Kakeru" userId="88fdaf57-ff3c-495e-81cb-d623fe0a1e9b" providerId="ADAL" clId="{E44C8D6D-452A-4EB2-BD2F-08F669E4BC0C}" dt="2026-02-09T05:00:46.766" v="8171" actId="20577"/>
          <ac:spMkLst>
            <pc:docMk/>
            <pc:sldMk cId="2791802231" sldId="283"/>
            <ac:spMk id="12" creationId="{948B6B3A-02C4-C872-7B03-5B80651D2326}"/>
          </ac:spMkLst>
        </pc:spChg>
        <pc:picChg chg="add mod">
          <ac:chgData name="MIZUNO Kakeru" userId="88fdaf57-ff3c-495e-81cb-d623fe0a1e9b" providerId="ADAL" clId="{E44C8D6D-452A-4EB2-BD2F-08F669E4BC0C}" dt="2026-02-09T04:21:10.497" v="7510" actId="1076"/>
          <ac:picMkLst>
            <pc:docMk/>
            <pc:sldMk cId="2791802231" sldId="283"/>
            <ac:picMk id="10" creationId="{DEE7E9AF-B1D3-6562-A20B-904445D0172E}"/>
          </ac:picMkLst>
        </pc:picChg>
      </pc:sldChg>
      <pc:sldChg chg="addSp delSp modSp add mod">
        <pc:chgData name="MIZUNO Kakeru" userId="88fdaf57-ff3c-495e-81cb-d623fe0a1e9b" providerId="ADAL" clId="{E44C8D6D-452A-4EB2-BD2F-08F669E4BC0C}" dt="2026-02-10T10:56:03.252" v="21749" actId="20577"/>
        <pc:sldMkLst>
          <pc:docMk/>
          <pc:sldMk cId="304363786" sldId="284"/>
        </pc:sldMkLst>
        <pc:spChg chg="mod">
          <ac:chgData name="MIZUNO Kakeru" userId="88fdaf57-ff3c-495e-81cb-d623fe0a1e9b" providerId="ADAL" clId="{E44C8D6D-452A-4EB2-BD2F-08F669E4BC0C}" dt="2026-02-10T10:56:03.252" v="21749" actId="20577"/>
          <ac:spMkLst>
            <pc:docMk/>
            <pc:sldMk cId="304363786" sldId="284"/>
            <ac:spMk id="2" creationId="{01DFF2FF-F997-4E75-DA7E-2407E28673FE}"/>
          </ac:spMkLst>
        </pc:spChg>
        <pc:spChg chg="mod">
          <ac:chgData name="MIZUNO Kakeru" userId="88fdaf57-ff3c-495e-81cb-d623fe0a1e9b" providerId="ADAL" clId="{E44C8D6D-452A-4EB2-BD2F-08F669E4BC0C}" dt="2026-02-09T05:09:13.858" v="8609" actId="1076"/>
          <ac:spMkLst>
            <pc:docMk/>
            <pc:sldMk cId="304363786" sldId="284"/>
            <ac:spMk id="4" creationId="{F46E1533-2DAA-F14A-574A-E4161F5CF6DE}"/>
          </ac:spMkLst>
        </pc:spChg>
        <pc:spChg chg="add mod">
          <ac:chgData name="MIZUNO Kakeru" userId="88fdaf57-ff3c-495e-81cb-d623fe0a1e9b" providerId="ADAL" clId="{E44C8D6D-452A-4EB2-BD2F-08F669E4BC0C}" dt="2026-02-09T05:20:56.650" v="9052" actId="20577"/>
          <ac:spMkLst>
            <pc:docMk/>
            <pc:sldMk cId="304363786" sldId="284"/>
            <ac:spMk id="7" creationId="{334CE882-11ED-BA02-DEFD-359B036B9F97}"/>
          </ac:spMkLst>
        </pc:spChg>
        <pc:spChg chg="mod ord">
          <ac:chgData name="MIZUNO Kakeru" userId="88fdaf57-ff3c-495e-81cb-d623fe0a1e9b" providerId="ADAL" clId="{E44C8D6D-452A-4EB2-BD2F-08F669E4BC0C}" dt="2026-02-09T05:07:37.201" v="8436" actId="14100"/>
          <ac:spMkLst>
            <pc:docMk/>
            <pc:sldMk cId="304363786" sldId="284"/>
            <ac:spMk id="9" creationId="{37C4CB89-456B-48A2-A983-DCACBAFEC2AD}"/>
          </ac:spMkLst>
        </pc:spChg>
        <pc:picChg chg="add mod">
          <ac:chgData name="MIZUNO Kakeru" userId="88fdaf57-ff3c-495e-81cb-d623fe0a1e9b" providerId="ADAL" clId="{E44C8D6D-452A-4EB2-BD2F-08F669E4BC0C}" dt="2026-02-09T05:05:45.631" v="8187" actId="1076"/>
          <ac:picMkLst>
            <pc:docMk/>
            <pc:sldMk cId="304363786" sldId="284"/>
            <ac:picMk id="5" creationId="{4A0A5E7F-15D9-36FE-3A59-4EE5844CF2D1}"/>
          </ac:picMkLst>
        </pc:picChg>
      </pc:sldChg>
      <pc:sldChg chg="addSp delSp modSp add mod ord">
        <pc:chgData name="MIZUNO Kakeru" userId="88fdaf57-ff3c-495e-81cb-d623fe0a1e9b" providerId="ADAL" clId="{E44C8D6D-452A-4EB2-BD2F-08F669E4BC0C}" dt="2026-02-10T10:56:06.899" v="21752" actId="20577"/>
        <pc:sldMkLst>
          <pc:docMk/>
          <pc:sldMk cId="2021629614" sldId="285"/>
        </pc:sldMkLst>
        <pc:spChg chg="mod">
          <ac:chgData name="MIZUNO Kakeru" userId="88fdaf57-ff3c-495e-81cb-d623fe0a1e9b" providerId="ADAL" clId="{E44C8D6D-452A-4EB2-BD2F-08F669E4BC0C}" dt="2026-02-10T10:56:06.899" v="21752" actId="20577"/>
          <ac:spMkLst>
            <pc:docMk/>
            <pc:sldMk cId="2021629614" sldId="285"/>
            <ac:spMk id="2" creationId="{2FFA0984-0DCC-4987-039A-4C75AB296A7F}"/>
          </ac:spMkLst>
        </pc:spChg>
        <pc:spChg chg="mod">
          <ac:chgData name="MIZUNO Kakeru" userId="88fdaf57-ff3c-495e-81cb-d623fe0a1e9b" providerId="ADAL" clId="{E44C8D6D-452A-4EB2-BD2F-08F669E4BC0C}" dt="2026-02-09T05:14:43.407" v="8654" actId="20577"/>
          <ac:spMkLst>
            <pc:docMk/>
            <pc:sldMk cId="2021629614" sldId="285"/>
            <ac:spMk id="4" creationId="{3DD088A6-9945-D0E3-03DD-B71A04E27CC5}"/>
          </ac:spMkLst>
        </pc:spChg>
        <pc:spChg chg="add mod">
          <ac:chgData name="MIZUNO Kakeru" userId="88fdaf57-ff3c-495e-81cb-d623fe0a1e9b" providerId="ADAL" clId="{E44C8D6D-452A-4EB2-BD2F-08F669E4BC0C}" dt="2026-02-09T05:24:56.138" v="9492" actId="1076"/>
          <ac:spMkLst>
            <pc:docMk/>
            <pc:sldMk cId="2021629614" sldId="285"/>
            <ac:spMk id="12" creationId="{EEB239CE-C133-2473-FD5A-7067225B8788}"/>
          </ac:spMkLst>
        </pc:spChg>
        <pc:spChg chg="add mod">
          <ac:chgData name="MIZUNO Kakeru" userId="88fdaf57-ff3c-495e-81cb-d623fe0a1e9b" providerId="ADAL" clId="{E44C8D6D-452A-4EB2-BD2F-08F669E4BC0C}" dt="2026-02-09T08:44:22.463" v="11102" actId="20577"/>
          <ac:spMkLst>
            <pc:docMk/>
            <pc:sldMk cId="2021629614" sldId="285"/>
            <ac:spMk id="13" creationId="{2304D524-298E-8BDD-8CB6-C31511182741}"/>
          </ac:spMkLst>
        </pc:spChg>
        <pc:picChg chg="add mod">
          <ac:chgData name="MIZUNO Kakeru" userId="88fdaf57-ff3c-495e-81cb-d623fe0a1e9b" providerId="ADAL" clId="{E44C8D6D-452A-4EB2-BD2F-08F669E4BC0C}" dt="2026-02-09T05:24:58.900" v="9493" actId="1076"/>
          <ac:picMkLst>
            <pc:docMk/>
            <pc:sldMk cId="2021629614" sldId="285"/>
            <ac:picMk id="10" creationId="{A9FC0219-899D-EDB8-49EF-7ACC0497A636}"/>
          </ac:picMkLst>
        </pc:picChg>
      </pc:sldChg>
      <pc:sldChg chg="addSp delSp modSp add mod">
        <pc:chgData name="MIZUNO Kakeru" userId="88fdaf57-ff3c-495e-81cb-d623fe0a1e9b" providerId="ADAL" clId="{E44C8D6D-452A-4EB2-BD2F-08F669E4BC0C}" dt="2026-02-10T10:56:09.929" v="21755" actId="20577"/>
        <pc:sldMkLst>
          <pc:docMk/>
          <pc:sldMk cId="3451501136" sldId="286"/>
        </pc:sldMkLst>
        <pc:spChg chg="mod">
          <ac:chgData name="MIZUNO Kakeru" userId="88fdaf57-ff3c-495e-81cb-d623fe0a1e9b" providerId="ADAL" clId="{E44C8D6D-452A-4EB2-BD2F-08F669E4BC0C}" dt="2026-02-10T10:56:09.929" v="21755" actId="20577"/>
          <ac:spMkLst>
            <pc:docMk/>
            <pc:sldMk cId="3451501136" sldId="286"/>
            <ac:spMk id="2" creationId="{DEB9C076-B5CF-7FD7-8284-98939EA78EEF}"/>
          </ac:spMkLst>
        </pc:spChg>
        <pc:spChg chg="mod">
          <ac:chgData name="MIZUNO Kakeru" userId="88fdaf57-ff3c-495e-81cb-d623fe0a1e9b" providerId="ADAL" clId="{E44C8D6D-452A-4EB2-BD2F-08F669E4BC0C}" dt="2026-02-09T05:20:13.244" v="9041" actId="1076"/>
          <ac:spMkLst>
            <pc:docMk/>
            <pc:sldMk cId="3451501136" sldId="286"/>
            <ac:spMk id="4" creationId="{3FD887BD-C1D3-2E28-41AF-19F23E925A77}"/>
          </ac:spMkLst>
        </pc:spChg>
        <pc:spChg chg="mod ord">
          <ac:chgData name="MIZUNO Kakeru" userId="88fdaf57-ff3c-495e-81cb-d623fe0a1e9b" providerId="ADAL" clId="{E44C8D6D-452A-4EB2-BD2F-08F669E4BC0C}" dt="2026-02-09T05:15:35.492" v="8670" actId="1076"/>
          <ac:spMkLst>
            <pc:docMk/>
            <pc:sldMk cId="3451501136" sldId="286"/>
            <ac:spMk id="9" creationId="{4D1EB804-F2B6-B775-2D5D-6F73ED1F5AFC}"/>
          </ac:spMkLst>
        </pc:spChg>
        <pc:picChg chg="add mod">
          <ac:chgData name="MIZUNO Kakeru" userId="88fdaf57-ff3c-495e-81cb-d623fe0a1e9b" providerId="ADAL" clId="{E44C8D6D-452A-4EB2-BD2F-08F669E4BC0C}" dt="2026-02-09T05:15:21.477" v="8665" actId="1076"/>
          <ac:picMkLst>
            <pc:docMk/>
            <pc:sldMk cId="3451501136" sldId="286"/>
            <ac:picMk id="3" creationId="{0906268D-A8F3-D2ED-C8AE-80B04633D7D8}"/>
          </ac:picMkLst>
        </pc:picChg>
      </pc:sldChg>
      <pc:sldChg chg="modSp add mod">
        <pc:chgData name="MIZUNO Kakeru" userId="88fdaf57-ff3c-495e-81cb-d623fe0a1e9b" providerId="ADAL" clId="{E44C8D6D-452A-4EB2-BD2F-08F669E4BC0C}" dt="2026-02-10T10:56:13.365" v="21758" actId="20577"/>
        <pc:sldMkLst>
          <pc:docMk/>
          <pc:sldMk cId="1106008168" sldId="288"/>
        </pc:sldMkLst>
        <pc:spChg chg="mod">
          <ac:chgData name="MIZUNO Kakeru" userId="88fdaf57-ff3c-495e-81cb-d623fe0a1e9b" providerId="ADAL" clId="{E44C8D6D-452A-4EB2-BD2F-08F669E4BC0C}" dt="2026-02-10T10:56:13.365" v="21758" actId="20577"/>
          <ac:spMkLst>
            <pc:docMk/>
            <pc:sldMk cId="1106008168" sldId="288"/>
            <ac:spMk id="2" creationId="{0399BD6D-F20C-5CDC-092F-03E43E63A6A0}"/>
          </ac:spMkLst>
        </pc:spChg>
        <pc:spChg chg="mod">
          <ac:chgData name="MIZUNO Kakeru" userId="88fdaf57-ff3c-495e-81cb-d623fe0a1e9b" providerId="ADAL" clId="{E44C8D6D-452A-4EB2-BD2F-08F669E4BC0C}" dt="2026-02-09T05:47:58.718" v="9890" actId="20577"/>
          <ac:spMkLst>
            <pc:docMk/>
            <pc:sldMk cId="1106008168" sldId="288"/>
            <ac:spMk id="4" creationId="{6FE1DA0F-8C9D-BDE2-1B5A-499B37047E9B}"/>
          </ac:spMkLst>
        </pc:spChg>
      </pc:sldChg>
      <pc:sldChg chg="addSp delSp modSp add mod">
        <pc:chgData name="MIZUNO Kakeru" userId="88fdaf57-ff3c-495e-81cb-d623fe0a1e9b" providerId="ADAL" clId="{E44C8D6D-452A-4EB2-BD2F-08F669E4BC0C}" dt="2026-02-09T09:42:01.422" v="11949" actId="20577"/>
        <pc:sldMkLst>
          <pc:docMk/>
          <pc:sldMk cId="3065217235" sldId="290"/>
        </pc:sldMkLst>
        <pc:spChg chg="mod">
          <ac:chgData name="MIZUNO Kakeru" userId="88fdaf57-ff3c-495e-81cb-d623fe0a1e9b" providerId="ADAL" clId="{E44C8D6D-452A-4EB2-BD2F-08F669E4BC0C}" dt="2026-02-09T05:49:08.066" v="9912"/>
          <ac:spMkLst>
            <pc:docMk/>
            <pc:sldMk cId="3065217235" sldId="290"/>
            <ac:spMk id="2" creationId="{5A1E2DFC-78F6-E682-3CBB-E4CC3A409507}"/>
          </ac:spMkLst>
        </pc:spChg>
        <pc:spChg chg="mod">
          <ac:chgData name="MIZUNO Kakeru" userId="88fdaf57-ff3c-495e-81cb-d623fe0a1e9b" providerId="ADAL" clId="{E44C8D6D-452A-4EB2-BD2F-08F669E4BC0C}" dt="2026-02-09T09:42:01.422" v="11949" actId="20577"/>
          <ac:spMkLst>
            <pc:docMk/>
            <pc:sldMk cId="3065217235" sldId="290"/>
            <ac:spMk id="3" creationId="{B26231D3-C0D7-0973-CD0B-9351A530BE4B}"/>
          </ac:spMkLst>
        </pc:spChg>
      </pc:sldChg>
      <pc:sldChg chg="addSp delSp modSp add mod">
        <pc:chgData name="MIZUNO Kakeru" userId="88fdaf57-ff3c-495e-81cb-d623fe0a1e9b" providerId="ADAL" clId="{E44C8D6D-452A-4EB2-BD2F-08F669E4BC0C}" dt="2026-02-09T09:33:32.287" v="11156" actId="207"/>
        <pc:sldMkLst>
          <pc:docMk/>
          <pc:sldMk cId="2458832742" sldId="291"/>
        </pc:sldMkLst>
        <pc:spChg chg="mod">
          <ac:chgData name="MIZUNO Kakeru" userId="88fdaf57-ff3c-495e-81cb-d623fe0a1e9b" providerId="ADAL" clId="{E44C8D6D-452A-4EB2-BD2F-08F669E4BC0C}" dt="2026-02-09T09:33:32.287" v="11156" actId="207"/>
          <ac:spMkLst>
            <pc:docMk/>
            <pc:sldMk cId="2458832742" sldId="291"/>
            <ac:spMk id="2" creationId="{5CA825D1-3C29-3B77-109F-DE66495F14DA}"/>
          </ac:spMkLst>
        </pc:spChg>
        <pc:picChg chg="add mod">
          <ac:chgData name="MIZUNO Kakeru" userId="88fdaf57-ff3c-495e-81cb-d623fe0a1e9b" providerId="ADAL" clId="{E44C8D6D-452A-4EB2-BD2F-08F669E4BC0C}" dt="2026-02-09T06:48:38.568" v="11098" actId="27614"/>
          <ac:picMkLst>
            <pc:docMk/>
            <pc:sldMk cId="2458832742" sldId="291"/>
            <ac:picMk id="5" creationId="{742B3F59-0138-EE37-4C30-A479EFC2C414}"/>
          </ac:picMkLst>
        </pc:picChg>
      </pc:sldChg>
      <pc:sldChg chg="addSp delSp modSp add mod">
        <pc:chgData name="MIZUNO Kakeru" userId="88fdaf57-ff3c-495e-81cb-d623fe0a1e9b" providerId="ADAL" clId="{E44C8D6D-452A-4EB2-BD2F-08F669E4BC0C}" dt="2026-02-09T11:02:02.293" v="15486" actId="21"/>
        <pc:sldMkLst>
          <pc:docMk/>
          <pc:sldMk cId="3223701151" sldId="292"/>
        </pc:sldMkLst>
        <pc:spChg chg="mod">
          <ac:chgData name="MIZUNO Kakeru" userId="88fdaf57-ff3c-495e-81cb-d623fe0a1e9b" providerId="ADAL" clId="{E44C8D6D-452A-4EB2-BD2F-08F669E4BC0C}" dt="2026-02-09T09:48:10.874" v="12331" actId="207"/>
          <ac:spMkLst>
            <pc:docMk/>
            <pc:sldMk cId="3223701151" sldId="292"/>
            <ac:spMk id="2" creationId="{8D3D717E-70CB-CBE0-8AE7-4E5C68EC8169}"/>
          </ac:spMkLst>
        </pc:spChg>
        <pc:spChg chg="mod">
          <ac:chgData name="MIZUNO Kakeru" userId="88fdaf57-ff3c-495e-81cb-d623fe0a1e9b" providerId="ADAL" clId="{E44C8D6D-452A-4EB2-BD2F-08F669E4BC0C}" dt="2026-02-09T10:57:54.105" v="15477" actId="14100"/>
          <ac:spMkLst>
            <pc:docMk/>
            <pc:sldMk cId="3223701151" sldId="292"/>
            <ac:spMk id="3" creationId="{1EB15295-ABCF-52F4-07B8-FA23A59C5FCB}"/>
          </ac:spMkLst>
        </pc:spChg>
      </pc:sldChg>
      <pc:sldChg chg="addSp delSp modSp add mod">
        <pc:chgData name="MIZUNO Kakeru" userId="88fdaf57-ff3c-495e-81cb-d623fe0a1e9b" providerId="ADAL" clId="{E44C8D6D-452A-4EB2-BD2F-08F669E4BC0C}" dt="2026-02-09T09:48:17.112" v="12332"/>
        <pc:sldMkLst>
          <pc:docMk/>
          <pc:sldMk cId="1016722846" sldId="293"/>
        </pc:sldMkLst>
        <pc:spChg chg="mod">
          <ac:chgData name="MIZUNO Kakeru" userId="88fdaf57-ff3c-495e-81cb-d623fe0a1e9b" providerId="ADAL" clId="{E44C8D6D-452A-4EB2-BD2F-08F669E4BC0C}" dt="2026-02-09T09:48:17.112" v="12332"/>
          <ac:spMkLst>
            <pc:docMk/>
            <pc:sldMk cId="1016722846" sldId="293"/>
            <ac:spMk id="2" creationId="{91289853-FB4B-67A0-2176-854E9F7AAE6A}"/>
          </ac:spMkLst>
        </pc:spChg>
        <pc:spChg chg="mod">
          <ac:chgData name="MIZUNO Kakeru" userId="88fdaf57-ff3c-495e-81cb-d623fe0a1e9b" providerId="ADAL" clId="{E44C8D6D-452A-4EB2-BD2F-08F669E4BC0C}" dt="2026-02-09T09:40:47.025" v="11932" actId="20577"/>
          <ac:spMkLst>
            <pc:docMk/>
            <pc:sldMk cId="1016722846" sldId="293"/>
            <ac:spMk id="3" creationId="{3A83A7E1-26A2-7F10-2033-E86A21B91530}"/>
          </ac:spMkLst>
        </pc:spChg>
      </pc:sldChg>
      <pc:sldChg chg="addSp modSp add mod">
        <pc:chgData name="MIZUNO Kakeru" userId="88fdaf57-ff3c-495e-81cb-d623fe0a1e9b" providerId="ADAL" clId="{E44C8D6D-452A-4EB2-BD2F-08F669E4BC0C}" dt="2026-02-09T09:46:02.373" v="12321" actId="113"/>
        <pc:sldMkLst>
          <pc:docMk/>
          <pc:sldMk cId="3514192885" sldId="294"/>
        </pc:sldMkLst>
        <pc:spChg chg="mod">
          <ac:chgData name="MIZUNO Kakeru" userId="88fdaf57-ff3c-495e-81cb-d623fe0a1e9b" providerId="ADAL" clId="{E44C8D6D-452A-4EB2-BD2F-08F669E4BC0C}" dt="2026-02-09T09:45:31.341" v="12258" actId="20577"/>
          <ac:spMkLst>
            <pc:docMk/>
            <pc:sldMk cId="3514192885" sldId="294"/>
            <ac:spMk id="3" creationId="{5FA1846D-DFA4-0079-4BAE-642421963117}"/>
          </ac:spMkLst>
        </pc:spChg>
        <pc:spChg chg="add mod">
          <ac:chgData name="MIZUNO Kakeru" userId="88fdaf57-ff3c-495e-81cb-d623fe0a1e9b" providerId="ADAL" clId="{E44C8D6D-452A-4EB2-BD2F-08F669E4BC0C}" dt="2026-02-09T09:46:02.373" v="12321" actId="113"/>
          <ac:spMkLst>
            <pc:docMk/>
            <pc:sldMk cId="3514192885" sldId="294"/>
            <ac:spMk id="4" creationId="{8A14FBD3-87E3-A095-B407-EBCFC203F434}"/>
          </ac:spMkLst>
        </pc:spChg>
        <pc:picChg chg="mod">
          <ac:chgData name="MIZUNO Kakeru" userId="88fdaf57-ff3c-495e-81cb-d623fe0a1e9b" providerId="ADAL" clId="{E44C8D6D-452A-4EB2-BD2F-08F669E4BC0C}" dt="2026-02-09T09:42:24.478" v="11954" actId="1076"/>
          <ac:picMkLst>
            <pc:docMk/>
            <pc:sldMk cId="3514192885" sldId="294"/>
            <ac:picMk id="5" creationId="{03CAE091-CD9E-5476-4326-1C0F004A8536}"/>
          </ac:picMkLst>
        </pc:picChg>
      </pc:sldChg>
      <pc:sldChg chg="addSp delSp modSp add mod">
        <pc:chgData name="MIZUNO Kakeru" userId="88fdaf57-ff3c-495e-81cb-d623fe0a1e9b" providerId="ADAL" clId="{E44C8D6D-452A-4EB2-BD2F-08F669E4BC0C}" dt="2026-02-09T09:53:24.115" v="12570" actId="1076"/>
        <pc:sldMkLst>
          <pc:docMk/>
          <pc:sldMk cId="533811417" sldId="296"/>
        </pc:sldMkLst>
        <pc:spChg chg="mod">
          <ac:chgData name="MIZUNO Kakeru" userId="88fdaf57-ff3c-495e-81cb-d623fe0a1e9b" providerId="ADAL" clId="{E44C8D6D-452A-4EB2-BD2F-08F669E4BC0C}" dt="2026-02-09T09:49:01.535" v="12369" actId="20577"/>
          <ac:spMkLst>
            <pc:docMk/>
            <pc:sldMk cId="533811417" sldId="296"/>
            <ac:spMk id="2" creationId="{EBE8AFCA-7AE9-EC72-5FD0-B6DF141BA7C4}"/>
          </ac:spMkLst>
        </pc:spChg>
        <pc:spChg chg="mod">
          <ac:chgData name="MIZUNO Kakeru" userId="88fdaf57-ff3c-495e-81cb-d623fe0a1e9b" providerId="ADAL" clId="{E44C8D6D-452A-4EB2-BD2F-08F669E4BC0C}" dt="2026-02-09T09:53:24.115" v="12570" actId="1076"/>
          <ac:spMkLst>
            <pc:docMk/>
            <pc:sldMk cId="533811417" sldId="296"/>
            <ac:spMk id="4" creationId="{EC2F7B6A-7D32-0C73-5448-0EA525F5E0E3}"/>
          </ac:spMkLst>
        </pc:spChg>
        <pc:spChg chg="add mod">
          <ac:chgData name="MIZUNO Kakeru" userId="88fdaf57-ff3c-495e-81cb-d623fe0a1e9b" providerId="ADAL" clId="{E44C8D6D-452A-4EB2-BD2F-08F669E4BC0C}" dt="2026-02-09T09:50:40.549" v="12396" actId="1076"/>
          <ac:spMkLst>
            <pc:docMk/>
            <pc:sldMk cId="533811417" sldId="296"/>
            <ac:spMk id="6" creationId="{75280C7B-C102-9D3A-C6E1-2EF6786638A5}"/>
          </ac:spMkLst>
        </pc:spChg>
        <pc:spChg chg="mod ord">
          <ac:chgData name="MIZUNO Kakeru" userId="88fdaf57-ff3c-495e-81cb-d623fe0a1e9b" providerId="ADAL" clId="{E44C8D6D-452A-4EB2-BD2F-08F669E4BC0C}" dt="2026-02-09T09:50:25.371" v="12392" actId="1076"/>
          <ac:spMkLst>
            <pc:docMk/>
            <pc:sldMk cId="533811417" sldId="296"/>
            <ac:spMk id="9" creationId="{D1BA3C22-BB00-0437-AB23-6921F0D98373}"/>
          </ac:spMkLst>
        </pc:spChg>
        <pc:picChg chg="add mod">
          <ac:chgData name="MIZUNO Kakeru" userId="88fdaf57-ff3c-495e-81cb-d623fe0a1e9b" providerId="ADAL" clId="{E44C8D6D-452A-4EB2-BD2F-08F669E4BC0C}" dt="2026-02-09T09:50:22.124" v="12391" actId="1076"/>
          <ac:picMkLst>
            <pc:docMk/>
            <pc:sldMk cId="533811417" sldId="296"/>
            <ac:picMk id="5" creationId="{853B54D1-7EF1-ABFA-5289-7C2787396C87}"/>
          </ac:picMkLst>
        </pc:picChg>
      </pc:sldChg>
      <pc:sldChg chg="addSp delSp modSp add mod">
        <pc:chgData name="MIZUNO Kakeru" userId="88fdaf57-ff3c-495e-81cb-d623fe0a1e9b" providerId="ADAL" clId="{E44C8D6D-452A-4EB2-BD2F-08F669E4BC0C}" dt="2026-02-10T10:56:25.686" v="21760" actId="20577"/>
        <pc:sldMkLst>
          <pc:docMk/>
          <pc:sldMk cId="3571796896" sldId="297"/>
        </pc:sldMkLst>
        <pc:spChg chg="mod">
          <ac:chgData name="MIZUNO Kakeru" userId="88fdaf57-ff3c-495e-81cb-d623fe0a1e9b" providerId="ADAL" clId="{E44C8D6D-452A-4EB2-BD2F-08F669E4BC0C}" dt="2026-02-10T10:56:25.686" v="21760" actId="20577"/>
          <ac:spMkLst>
            <pc:docMk/>
            <pc:sldMk cId="3571796896" sldId="297"/>
            <ac:spMk id="2" creationId="{8C45E2EB-C698-C755-073A-0A27732DAF8A}"/>
          </ac:spMkLst>
        </pc:spChg>
        <pc:spChg chg="mod">
          <ac:chgData name="MIZUNO Kakeru" userId="88fdaf57-ff3c-495e-81cb-d623fe0a1e9b" providerId="ADAL" clId="{E44C8D6D-452A-4EB2-BD2F-08F669E4BC0C}" dt="2026-02-09T09:56:13.317" v="12709" actId="20577"/>
          <ac:spMkLst>
            <pc:docMk/>
            <pc:sldMk cId="3571796896" sldId="297"/>
            <ac:spMk id="4" creationId="{3F04659B-3C25-AD34-3F88-2F14AA15D759}"/>
          </ac:spMkLst>
        </pc:spChg>
        <pc:spChg chg="mod ord">
          <ac:chgData name="MIZUNO Kakeru" userId="88fdaf57-ff3c-495e-81cb-d623fe0a1e9b" providerId="ADAL" clId="{E44C8D6D-452A-4EB2-BD2F-08F669E4BC0C}" dt="2026-02-09T09:55:13.054" v="12581" actId="1076"/>
          <ac:spMkLst>
            <pc:docMk/>
            <pc:sldMk cId="3571796896" sldId="297"/>
            <ac:spMk id="6" creationId="{E7F43675-8C8C-56E9-EA70-99EC4C122ED9}"/>
          </ac:spMkLst>
        </pc:spChg>
        <pc:picChg chg="add mod">
          <ac:chgData name="MIZUNO Kakeru" userId="88fdaf57-ff3c-495e-81cb-d623fe0a1e9b" providerId="ADAL" clId="{E44C8D6D-452A-4EB2-BD2F-08F669E4BC0C}" dt="2026-02-09T09:54:59.631" v="12578" actId="1076"/>
          <ac:picMkLst>
            <pc:docMk/>
            <pc:sldMk cId="3571796896" sldId="297"/>
            <ac:picMk id="7" creationId="{886BF51C-B19B-E5E5-4EB9-34783B5556DB}"/>
          </ac:picMkLst>
        </pc:picChg>
      </pc:sldChg>
      <pc:sldChg chg="addSp delSp modSp add mod">
        <pc:chgData name="MIZUNO Kakeru" userId="88fdaf57-ff3c-495e-81cb-d623fe0a1e9b" providerId="ADAL" clId="{E44C8D6D-452A-4EB2-BD2F-08F669E4BC0C}" dt="2026-02-10T10:56:29.334" v="21762" actId="20577"/>
        <pc:sldMkLst>
          <pc:docMk/>
          <pc:sldMk cId="3974524991" sldId="299"/>
        </pc:sldMkLst>
        <pc:spChg chg="mod">
          <ac:chgData name="MIZUNO Kakeru" userId="88fdaf57-ff3c-495e-81cb-d623fe0a1e9b" providerId="ADAL" clId="{E44C8D6D-452A-4EB2-BD2F-08F669E4BC0C}" dt="2026-02-10T10:56:29.334" v="21762" actId="20577"/>
          <ac:spMkLst>
            <pc:docMk/>
            <pc:sldMk cId="3974524991" sldId="299"/>
            <ac:spMk id="2" creationId="{63D4CAAD-1C2B-DD7B-BD45-E9C3AE605200}"/>
          </ac:spMkLst>
        </pc:spChg>
        <pc:spChg chg="mod">
          <ac:chgData name="MIZUNO Kakeru" userId="88fdaf57-ff3c-495e-81cb-d623fe0a1e9b" providerId="ADAL" clId="{E44C8D6D-452A-4EB2-BD2F-08F669E4BC0C}" dt="2026-02-09T09:59:24.131" v="12884" actId="1076"/>
          <ac:spMkLst>
            <pc:docMk/>
            <pc:sldMk cId="3974524991" sldId="299"/>
            <ac:spMk id="4" creationId="{CF454CFD-838E-02C7-9AE2-6C6C93F5AACD}"/>
          </ac:spMkLst>
        </pc:spChg>
        <pc:spChg chg="mod ord">
          <ac:chgData name="MIZUNO Kakeru" userId="88fdaf57-ff3c-495e-81cb-d623fe0a1e9b" providerId="ADAL" clId="{E44C8D6D-452A-4EB2-BD2F-08F669E4BC0C}" dt="2026-02-09T09:58:32.712" v="12729" actId="1076"/>
          <ac:spMkLst>
            <pc:docMk/>
            <pc:sldMk cId="3974524991" sldId="299"/>
            <ac:spMk id="9" creationId="{8E7171C4-A9F5-04F3-3589-975D49DCBC4E}"/>
          </ac:spMkLst>
        </pc:spChg>
        <pc:spChg chg="add mod">
          <ac:chgData name="MIZUNO Kakeru" userId="88fdaf57-ff3c-495e-81cb-d623fe0a1e9b" providerId="ADAL" clId="{E44C8D6D-452A-4EB2-BD2F-08F669E4BC0C}" dt="2026-02-09T09:58:41.257" v="12733" actId="1076"/>
          <ac:spMkLst>
            <pc:docMk/>
            <pc:sldMk cId="3974524991" sldId="299"/>
            <ac:spMk id="10" creationId="{C1A78A97-5270-43BC-08A6-B884B5B7994A}"/>
          </ac:spMkLst>
        </pc:spChg>
        <pc:picChg chg="mod">
          <ac:chgData name="MIZUNO Kakeru" userId="88fdaf57-ff3c-495e-81cb-d623fe0a1e9b" providerId="ADAL" clId="{E44C8D6D-452A-4EB2-BD2F-08F669E4BC0C}" dt="2026-02-09T09:57:54.092" v="12718" actId="1076"/>
          <ac:picMkLst>
            <pc:docMk/>
            <pc:sldMk cId="3974524991" sldId="299"/>
            <ac:picMk id="5" creationId="{A39C33B9-9166-769C-036A-90A8913804AB}"/>
          </ac:picMkLst>
        </pc:picChg>
        <pc:picChg chg="add mod">
          <ac:chgData name="MIZUNO Kakeru" userId="88fdaf57-ff3c-495e-81cb-d623fe0a1e9b" providerId="ADAL" clId="{E44C8D6D-452A-4EB2-BD2F-08F669E4BC0C}" dt="2026-02-09T09:58:37.539" v="12732" actId="1076"/>
          <ac:picMkLst>
            <pc:docMk/>
            <pc:sldMk cId="3974524991" sldId="299"/>
            <ac:picMk id="8" creationId="{2054F4DE-667A-2C83-4666-BFD6D0A99BB2}"/>
          </ac:picMkLst>
        </pc:picChg>
      </pc:sldChg>
      <pc:sldChg chg="addSp delSp modSp add mod">
        <pc:chgData name="MIZUNO Kakeru" userId="88fdaf57-ff3c-495e-81cb-d623fe0a1e9b" providerId="ADAL" clId="{E44C8D6D-452A-4EB2-BD2F-08F669E4BC0C}" dt="2026-02-10T10:56:32.075" v="21764" actId="20577"/>
        <pc:sldMkLst>
          <pc:docMk/>
          <pc:sldMk cId="789655163" sldId="300"/>
        </pc:sldMkLst>
        <pc:spChg chg="mod">
          <ac:chgData name="MIZUNO Kakeru" userId="88fdaf57-ff3c-495e-81cb-d623fe0a1e9b" providerId="ADAL" clId="{E44C8D6D-452A-4EB2-BD2F-08F669E4BC0C}" dt="2026-02-10T10:56:32.075" v="21764" actId="20577"/>
          <ac:spMkLst>
            <pc:docMk/>
            <pc:sldMk cId="789655163" sldId="300"/>
            <ac:spMk id="2" creationId="{A42AA79F-4F14-FFF9-949A-FB8A3DE23EA6}"/>
          </ac:spMkLst>
        </pc:spChg>
        <pc:spChg chg="mod">
          <ac:chgData name="MIZUNO Kakeru" userId="88fdaf57-ff3c-495e-81cb-d623fe0a1e9b" providerId="ADAL" clId="{E44C8D6D-452A-4EB2-BD2F-08F669E4BC0C}" dt="2026-02-09T10:01:31.923" v="12965" actId="20577"/>
          <ac:spMkLst>
            <pc:docMk/>
            <pc:sldMk cId="789655163" sldId="300"/>
            <ac:spMk id="4" creationId="{238CE5F9-66AE-CA97-2E6F-B94D187A21F3}"/>
          </ac:spMkLst>
        </pc:spChg>
        <pc:spChg chg="mod ord">
          <ac:chgData name="MIZUNO Kakeru" userId="88fdaf57-ff3c-495e-81cb-d623fe0a1e9b" providerId="ADAL" clId="{E44C8D6D-452A-4EB2-BD2F-08F669E4BC0C}" dt="2026-02-09T10:00:37.082" v="12900" actId="14100"/>
          <ac:spMkLst>
            <pc:docMk/>
            <pc:sldMk cId="789655163" sldId="300"/>
            <ac:spMk id="9" creationId="{370E6F60-7A1B-FF11-25F7-6587728E6799}"/>
          </ac:spMkLst>
        </pc:spChg>
        <pc:picChg chg="add mod">
          <ac:chgData name="MIZUNO Kakeru" userId="88fdaf57-ff3c-495e-81cb-d623fe0a1e9b" providerId="ADAL" clId="{E44C8D6D-452A-4EB2-BD2F-08F669E4BC0C}" dt="2026-02-09T10:00:24.901" v="12894" actId="1076"/>
          <ac:picMkLst>
            <pc:docMk/>
            <pc:sldMk cId="789655163" sldId="300"/>
            <ac:picMk id="6" creationId="{E00C5B8B-DF0F-B291-8B83-D81F720FA3D9}"/>
          </ac:picMkLst>
        </pc:picChg>
      </pc:sldChg>
      <pc:sldChg chg="addSp delSp modSp add mod">
        <pc:chgData name="MIZUNO Kakeru" userId="88fdaf57-ff3c-495e-81cb-d623fe0a1e9b" providerId="ADAL" clId="{E44C8D6D-452A-4EB2-BD2F-08F669E4BC0C}" dt="2026-02-10T10:56:35.669" v="21766" actId="20577"/>
        <pc:sldMkLst>
          <pc:docMk/>
          <pc:sldMk cId="2411166912" sldId="301"/>
        </pc:sldMkLst>
        <pc:spChg chg="mod">
          <ac:chgData name="MIZUNO Kakeru" userId="88fdaf57-ff3c-495e-81cb-d623fe0a1e9b" providerId="ADAL" clId="{E44C8D6D-452A-4EB2-BD2F-08F669E4BC0C}" dt="2026-02-10T10:56:35.669" v="21766" actId="20577"/>
          <ac:spMkLst>
            <pc:docMk/>
            <pc:sldMk cId="2411166912" sldId="301"/>
            <ac:spMk id="2" creationId="{34E468B4-0D87-DA03-19BD-2706FCDDCEF9}"/>
          </ac:spMkLst>
        </pc:spChg>
        <pc:spChg chg="mod">
          <ac:chgData name="MIZUNO Kakeru" userId="88fdaf57-ff3c-495e-81cb-d623fe0a1e9b" providerId="ADAL" clId="{E44C8D6D-452A-4EB2-BD2F-08F669E4BC0C}" dt="2026-02-09T10:02:38.528" v="13004" actId="20577"/>
          <ac:spMkLst>
            <pc:docMk/>
            <pc:sldMk cId="2411166912" sldId="301"/>
            <ac:spMk id="4" creationId="{C2589B88-436C-2818-B8BB-967FB5729CE6}"/>
          </ac:spMkLst>
        </pc:spChg>
        <pc:spChg chg="mod ord">
          <ac:chgData name="MIZUNO Kakeru" userId="88fdaf57-ff3c-495e-81cb-d623fe0a1e9b" providerId="ADAL" clId="{E44C8D6D-452A-4EB2-BD2F-08F669E4BC0C}" dt="2026-02-09T10:02:52.070" v="13008" actId="1076"/>
          <ac:spMkLst>
            <pc:docMk/>
            <pc:sldMk cId="2411166912" sldId="301"/>
            <ac:spMk id="10" creationId="{616A5247-D47A-4BC5-660C-7D8DCA30F269}"/>
          </ac:spMkLst>
        </pc:spChg>
        <pc:picChg chg="add mod">
          <ac:chgData name="MIZUNO Kakeru" userId="88fdaf57-ff3c-495e-81cb-d623fe0a1e9b" providerId="ADAL" clId="{E44C8D6D-452A-4EB2-BD2F-08F669E4BC0C}" dt="2026-02-09T10:02:50.433" v="13007" actId="1076"/>
          <ac:picMkLst>
            <pc:docMk/>
            <pc:sldMk cId="2411166912" sldId="301"/>
            <ac:picMk id="5" creationId="{116ABD01-DE73-BCB3-C5CB-057459211553}"/>
          </ac:picMkLst>
        </pc:picChg>
      </pc:sldChg>
      <pc:sldChg chg="addSp delSp modSp add mod">
        <pc:chgData name="MIZUNO Kakeru" userId="88fdaf57-ff3c-495e-81cb-d623fe0a1e9b" providerId="ADAL" clId="{E44C8D6D-452A-4EB2-BD2F-08F669E4BC0C}" dt="2026-02-10T10:56:38.581" v="21768" actId="20577"/>
        <pc:sldMkLst>
          <pc:docMk/>
          <pc:sldMk cId="3943237091" sldId="302"/>
        </pc:sldMkLst>
        <pc:spChg chg="mod">
          <ac:chgData name="MIZUNO Kakeru" userId="88fdaf57-ff3c-495e-81cb-d623fe0a1e9b" providerId="ADAL" clId="{E44C8D6D-452A-4EB2-BD2F-08F669E4BC0C}" dt="2026-02-10T10:56:38.581" v="21768" actId="20577"/>
          <ac:spMkLst>
            <pc:docMk/>
            <pc:sldMk cId="3943237091" sldId="302"/>
            <ac:spMk id="2" creationId="{5E750C39-D96B-3C05-AB5A-3D7A55C7ED1E}"/>
          </ac:spMkLst>
        </pc:spChg>
        <pc:spChg chg="mod">
          <ac:chgData name="MIZUNO Kakeru" userId="88fdaf57-ff3c-495e-81cb-d623fe0a1e9b" providerId="ADAL" clId="{E44C8D6D-452A-4EB2-BD2F-08F669E4BC0C}" dt="2026-02-09T10:08:38.904" v="13249" actId="21"/>
          <ac:spMkLst>
            <pc:docMk/>
            <pc:sldMk cId="3943237091" sldId="302"/>
            <ac:spMk id="4" creationId="{9B9A6264-402C-8379-F801-9B1F010C8D10}"/>
          </ac:spMkLst>
        </pc:spChg>
        <pc:spChg chg="mod ord">
          <ac:chgData name="MIZUNO Kakeru" userId="88fdaf57-ff3c-495e-81cb-d623fe0a1e9b" providerId="ADAL" clId="{E44C8D6D-452A-4EB2-BD2F-08F669E4BC0C}" dt="2026-02-09T10:07:15.597" v="13239" actId="1076"/>
          <ac:spMkLst>
            <pc:docMk/>
            <pc:sldMk cId="3943237091" sldId="302"/>
            <ac:spMk id="10" creationId="{18C6EBB8-4474-CFF2-2C72-2BABE2057920}"/>
          </ac:spMkLst>
        </pc:spChg>
        <pc:picChg chg="add mod">
          <ac:chgData name="MIZUNO Kakeru" userId="88fdaf57-ff3c-495e-81cb-d623fe0a1e9b" providerId="ADAL" clId="{E44C8D6D-452A-4EB2-BD2F-08F669E4BC0C}" dt="2026-02-09T10:06:59.053" v="13230" actId="14100"/>
          <ac:picMkLst>
            <pc:docMk/>
            <pc:sldMk cId="3943237091" sldId="302"/>
            <ac:picMk id="8" creationId="{3925106C-A938-AF39-484A-3C22A0735B11}"/>
          </ac:picMkLst>
        </pc:picChg>
      </pc:sldChg>
      <pc:sldChg chg="addSp delSp modSp add mod">
        <pc:chgData name="MIZUNO Kakeru" userId="88fdaf57-ff3c-495e-81cb-d623fe0a1e9b" providerId="ADAL" clId="{E44C8D6D-452A-4EB2-BD2F-08F669E4BC0C}" dt="2026-02-10T11:01:30.060" v="21937" actId="20577"/>
        <pc:sldMkLst>
          <pc:docMk/>
          <pc:sldMk cId="3391909591" sldId="303"/>
        </pc:sldMkLst>
        <pc:spChg chg="mod">
          <ac:chgData name="MIZUNO Kakeru" userId="88fdaf57-ff3c-495e-81cb-d623fe0a1e9b" providerId="ADAL" clId="{E44C8D6D-452A-4EB2-BD2F-08F669E4BC0C}" dt="2026-02-10T10:56:42.369" v="21770" actId="20577"/>
          <ac:spMkLst>
            <pc:docMk/>
            <pc:sldMk cId="3391909591" sldId="303"/>
            <ac:spMk id="2" creationId="{270EB20C-CEF5-5726-7EB8-63FF72BC0E35}"/>
          </ac:spMkLst>
        </pc:spChg>
        <pc:spChg chg="mod">
          <ac:chgData name="MIZUNO Kakeru" userId="88fdaf57-ff3c-495e-81cb-d623fe0a1e9b" providerId="ADAL" clId="{E44C8D6D-452A-4EB2-BD2F-08F669E4BC0C}" dt="2026-02-10T11:01:30.060" v="21937" actId="20577"/>
          <ac:spMkLst>
            <pc:docMk/>
            <pc:sldMk cId="3391909591" sldId="303"/>
            <ac:spMk id="4" creationId="{61A5A18B-6D7A-7B81-3E7C-F2C84A47F4B1}"/>
          </ac:spMkLst>
        </pc:spChg>
        <pc:spChg chg="mod ord">
          <ac:chgData name="MIZUNO Kakeru" userId="88fdaf57-ff3c-495e-81cb-d623fe0a1e9b" providerId="ADAL" clId="{E44C8D6D-452A-4EB2-BD2F-08F669E4BC0C}" dt="2026-02-09T10:09:25.337" v="13265" actId="1076"/>
          <ac:spMkLst>
            <pc:docMk/>
            <pc:sldMk cId="3391909591" sldId="303"/>
            <ac:spMk id="10" creationId="{88BA29D0-3415-4862-BB4E-1F6C939F7396}"/>
          </ac:spMkLst>
        </pc:spChg>
        <pc:picChg chg="add mod">
          <ac:chgData name="MIZUNO Kakeru" userId="88fdaf57-ff3c-495e-81cb-d623fe0a1e9b" providerId="ADAL" clId="{E44C8D6D-452A-4EB2-BD2F-08F669E4BC0C}" dt="2026-02-09T10:09:10.905" v="13258" actId="1076"/>
          <ac:picMkLst>
            <pc:docMk/>
            <pc:sldMk cId="3391909591" sldId="303"/>
            <ac:picMk id="5" creationId="{DF86BBF1-BA1A-0539-3CB9-8B727221E2C0}"/>
          </ac:picMkLst>
        </pc:picChg>
      </pc:sldChg>
      <pc:sldChg chg="delSp modSp add mod ord">
        <pc:chgData name="MIZUNO Kakeru" userId="88fdaf57-ff3c-495e-81cb-d623fe0a1e9b" providerId="ADAL" clId="{E44C8D6D-452A-4EB2-BD2F-08F669E4BC0C}" dt="2026-02-10T10:56:46.261" v="21772" actId="20577"/>
        <pc:sldMkLst>
          <pc:docMk/>
          <pc:sldMk cId="1095239741" sldId="305"/>
        </pc:sldMkLst>
        <pc:spChg chg="mod">
          <ac:chgData name="MIZUNO Kakeru" userId="88fdaf57-ff3c-495e-81cb-d623fe0a1e9b" providerId="ADAL" clId="{E44C8D6D-452A-4EB2-BD2F-08F669E4BC0C}" dt="2026-02-10T10:56:46.261" v="21772" actId="20577"/>
          <ac:spMkLst>
            <pc:docMk/>
            <pc:sldMk cId="1095239741" sldId="305"/>
            <ac:spMk id="2" creationId="{6D45AD5C-2E1E-C2C0-48C3-C41B28B3A48A}"/>
          </ac:spMkLst>
        </pc:spChg>
      </pc:sldChg>
      <pc:sldChg chg="addSp delSp modSp add mod">
        <pc:chgData name="MIZUNO Kakeru" userId="88fdaf57-ff3c-495e-81cb-d623fe0a1e9b" providerId="ADAL" clId="{E44C8D6D-452A-4EB2-BD2F-08F669E4BC0C}" dt="2026-02-10T10:56:49.817" v="21774" actId="20577"/>
        <pc:sldMkLst>
          <pc:docMk/>
          <pc:sldMk cId="3447169903" sldId="306"/>
        </pc:sldMkLst>
        <pc:spChg chg="mod">
          <ac:chgData name="MIZUNO Kakeru" userId="88fdaf57-ff3c-495e-81cb-d623fe0a1e9b" providerId="ADAL" clId="{E44C8D6D-452A-4EB2-BD2F-08F669E4BC0C}" dt="2026-02-10T10:56:49.817" v="21774" actId="20577"/>
          <ac:spMkLst>
            <pc:docMk/>
            <pc:sldMk cId="3447169903" sldId="306"/>
            <ac:spMk id="2" creationId="{F5F87F36-CE92-4002-7083-F3EBAF2E2680}"/>
          </ac:spMkLst>
        </pc:spChg>
        <pc:spChg chg="add mod">
          <ac:chgData name="MIZUNO Kakeru" userId="88fdaf57-ff3c-495e-81cb-d623fe0a1e9b" providerId="ADAL" clId="{E44C8D6D-452A-4EB2-BD2F-08F669E4BC0C}" dt="2026-02-09T10:15:33.194" v="13703" actId="1076"/>
          <ac:spMkLst>
            <pc:docMk/>
            <pc:sldMk cId="3447169903" sldId="306"/>
            <ac:spMk id="3" creationId="{2FC557C4-0560-9AC7-6B12-CB9F11E4F405}"/>
          </ac:spMkLst>
        </pc:spChg>
        <pc:spChg chg="mod">
          <ac:chgData name="MIZUNO Kakeru" userId="88fdaf57-ff3c-495e-81cb-d623fe0a1e9b" providerId="ADAL" clId="{E44C8D6D-452A-4EB2-BD2F-08F669E4BC0C}" dt="2026-02-09T10:15:23.663" v="13699" actId="20577"/>
          <ac:spMkLst>
            <pc:docMk/>
            <pc:sldMk cId="3447169903" sldId="306"/>
            <ac:spMk id="4" creationId="{E63BD054-0193-6D92-4936-D1E55758406A}"/>
          </ac:spMkLst>
        </pc:spChg>
        <pc:spChg chg="mod ord">
          <ac:chgData name="MIZUNO Kakeru" userId="88fdaf57-ff3c-495e-81cb-d623fe0a1e9b" providerId="ADAL" clId="{E44C8D6D-452A-4EB2-BD2F-08F669E4BC0C}" dt="2026-02-09T10:15:00.128" v="13620" actId="1076"/>
          <ac:spMkLst>
            <pc:docMk/>
            <pc:sldMk cId="3447169903" sldId="306"/>
            <ac:spMk id="10" creationId="{21D2051F-014C-F7C3-6461-1285D434D370}"/>
          </ac:spMkLst>
        </pc:spChg>
        <pc:picChg chg="mod">
          <ac:chgData name="MIZUNO Kakeru" userId="88fdaf57-ff3c-495e-81cb-d623fe0a1e9b" providerId="ADAL" clId="{E44C8D6D-452A-4EB2-BD2F-08F669E4BC0C}" dt="2026-02-09T10:15:30.366" v="13702" actId="1076"/>
          <ac:picMkLst>
            <pc:docMk/>
            <pc:sldMk cId="3447169903" sldId="306"/>
            <ac:picMk id="8" creationId="{F66B2479-38C9-7A22-9715-448B6B3B4462}"/>
          </ac:picMkLst>
        </pc:picChg>
      </pc:sldChg>
      <pc:sldChg chg="addSp delSp modSp add mod">
        <pc:chgData name="MIZUNO Kakeru" userId="88fdaf57-ff3c-495e-81cb-d623fe0a1e9b" providerId="ADAL" clId="{E44C8D6D-452A-4EB2-BD2F-08F669E4BC0C}" dt="2026-02-10T10:56:53.361" v="21777" actId="20577"/>
        <pc:sldMkLst>
          <pc:docMk/>
          <pc:sldMk cId="2601890885" sldId="307"/>
        </pc:sldMkLst>
        <pc:spChg chg="mod">
          <ac:chgData name="MIZUNO Kakeru" userId="88fdaf57-ff3c-495e-81cb-d623fe0a1e9b" providerId="ADAL" clId="{E44C8D6D-452A-4EB2-BD2F-08F669E4BC0C}" dt="2026-02-10T10:56:53.361" v="21777" actId="20577"/>
          <ac:spMkLst>
            <pc:docMk/>
            <pc:sldMk cId="2601890885" sldId="307"/>
            <ac:spMk id="2" creationId="{01D19938-3E31-A17A-81DA-F21FF3A1BDF5}"/>
          </ac:spMkLst>
        </pc:spChg>
        <pc:spChg chg="mod">
          <ac:chgData name="MIZUNO Kakeru" userId="88fdaf57-ff3c-495e-81cb-d623fe0a1e9b" providerId="ADAL" clId="{E44C8D6D-452A-4EB2-BD2F-08F669E4BC0C}" dt="2026-02-09T10:17:11.482" v="13801" actId="20577"/>
          <ac:spMkLst>
            <pc:docMk/>
            <pc:sldMk cId="2601890885" sldId="307"/>
            <ac:spMk id="4" creationId="{0CB07417-3477-75D7-DE6F-012F36700F01}"/>
          </ac:spMkLst>
        </pc:spChg>
        <pc:spChg chg="mod ord">
          <ac:chgData name="MIZUNO Kakeru" userId="88fdaf57-ff3c-495e-81cb-d623fe0a1e9b" providerId="ADAL" clId="{E44C8D6D-452A-4EB2-BD2F-08F669E4BC0C}" dt="2026-02-09T10:16:50.442" v="13721" actId="1076"/>
          <ac:spMkLst>
            <pc:docMk/>
            <pc:sldMk cId="2601890885" sldId="307"/>
            <ac:spMk id="10" creationId="{DBEE3690-3F19-A6BE-ABB8-13995D7125D9}"/>
          </ac:spMkLst>
        </pc:spChg>
        <pc:picChg chg="add mod">
          <ac:chgData name="MIZUNO Kakeru" userId="88fdaf57-ff3c-495e-81cb-d623fe0a1e9b" providerId="ADAL" clId="{E44C8D6D-452A-4EB2-BD2F-08F669E4BC0C}" dt="2026-02-09T10:16:42.452" v="13717" actId="14100"/>
          <ac:picMkLst>
            <pc:docMk/>
            <pc:sldMk cId="2601890885" sldId="307"/>
            <ac:picMk id="6" creationId="{030B8BCA-30BE-A245-A7B0-82682E0E7AA0}"/>
          </ac:picMkLst>
        </pc:picChg>
      </pc:sldChg>
      <pc:sldChg chg="addSp delSp modSp add mod">
        <pc:chgData name="MIZUNO Kakeru" userId="88fdaf57-ff3c-495e-81cb-d623fe0a1e9b" providerId="ADAL" clId="{E44C8D6D-452A-4EB2-BD2F-08F669E4BC0C}" dt="2026-02-10T11:01:48.619" v="21949" actId="20577"/>
        <pc:sldMkLst>
          <pc:docMk/>
          <pc:sldMk cId="3115438145" sldId="308"/>
        </pc:sldMkLst>
        <pc:spChg chg="mod">
          <ac:chgData name="MIZUNO Kakeru" userId="88fdaf57-ff3c-495e-81cb-d623fe0a1e9b" providerId="ADAL" clId="{E44C8D6D-452A-4EB2-BD2F-08F669E4BC0C}" dt="2026-02-10T10:56:57.078" v="21780" actId="20577"/>
          <ac:spMkLst>
            <pc:docMk/>
            <pc:sldMk cId="3115438145" sldId="308"/>
            <ac:spMk id="2" creationId="{03B4905A-3697-4782-E430-9316F24336B8}"/>
          </ac:spMkLst>
        </pc:spChg>
        <pc:spChg chg="mod">
          <ac:chgData name="MIZUNO Kakeru" userId="88fdaf57-ff3c-495e-81cb-d623fe0a1e9b" providerId="ADAL" clId="{E44C8D6D-452A-4EB2-BD2F-08F669E4BC0C}" dt="2026-02-10T11:01:48.619" v="21949" actId="20577"/>
          <ac:spMkLst>
            <pc:docMk/>
            <pc:sldMk cId="3115438145" sldId="308"/>
            <ac:spMk id="4" creationId="{0A6B136E-C8B1-A2C5-A1D4-24534F5D4797}"/>
          </ac:spMkLst>
        </pc:spChg>
        <pc:spChg chg="mod ord">
          <ac:chgData name="MIZUNO Kakeru" userId="88fdaf57-ff3c-495e-81cb-d623fe0a1e9b" providerId="ADAL" clId="{E44C8D6D-452A-4EB2-BD2F-08F669E4BC0C}" dt="2026-02-09T10:20:03.701" v="13928" actId="1076"/>
          <ac:spMkLst>
            <pc:docMk/>
            <pc:sldMk cId="3115438145" sldId="308"/>
            <ac:spMk id="10" creationId="{A25EC2A1-03EF-6A13-6F9D-46308C448509}"/>
          </ac:spMkLst>
        </pc:spChg>
        <pc:picChg chg="add mod">
          <ac:chgData name="MIZUNO Kakeru" userId="88fdaf57-ff3c-495e-81cb-d623fe0a1e9b" providerId="ADAL" clId="{E44C8D6D-452A-4EB2-BD2F-08F669E4BC0C}" dt="2026-02-09T10:19:57.089" v="13925" actId="14100"/>
          <ac:picMkLst>
            <pc:docMk/>
            <pc:sldMk cId="3115438145" sldId="308"/>
            <ac:picMk id="7" creationId="{512D8A69-F64D-9CD6-F89F-768A0899BEC2}"/>
          </ac:picMkLst>
        </pc:picChg>
      </pc:sldChg>
      <pc:sldChg chg="addSp delSp modSp add mod">
        <pc:chgData name="MIZUNO Kakeru" userId="88fdaf57-ff3c-495e-81cb-d623fe0a1e9b" providerId="ADAL" clId="{E44C8D6D-452A-4EB2-BD2F-08F669E4BC0C}" dt="2026-02-10T10:57:00.483" v="21783" actId="20577"/>
        <pc:sldMkLst>
          <pc:docMk/>
          <pc:sldMk cId="260134043" sldId="309"/>
        </pc:sldMkLst>
        <pc:spChg chg="mod">
          <ac:chgData name="MIZUNO Kakeru" userId="88fdaf57-ff3c-495e-81cb-d623fe0a1e9b" providerId="ADAL" clId="{E44C8D6D-452A-4EB2-BD2F-08F669E4BC0C}" dt="2026-02-10T10:57:00.483" v="21783" actId="20577"/>
          <ac:spMkLst>
            <pc:docMk/>
            <pc:sldMk cId="260134043" sldId="309"/>
            <ac:spMk id="2" creationId="{21DC45F9-BEF0-005A-2296-A68453BBC4EB}"/>
          </ac:spMkLst>
        </pc:spChg>
        <pc:spChg chg="mod">
          <ac:chgData name="MIZUNO Kakeru" userId="88fdaf57-ff3c-495e-81cb-d623fe0a1e9b" providerId="ADAL" clId="{E44C8D6D-452A-4EB2-BD2F-08F669E4BC0C}" dt="2026-02-09T10:25:10.151" v="14161" actId="1076"/>
          <ac:spMkLst>
            <pc:docMk/>
            <pc:sldMk cId="260134043" sldId="309"/>
            <ac:spMk id="4" creationId="{61F73A3E-DBCB-124F-481F-CAF854560215}"/>
          </ac:spMkLst>
        </pc:spChg>
        <pc:spChg chg="mod ord">
          <ac:chgData name="MIZUNO Kakeru" userId="88fdaf57-ff3c-495e-81cb-d623fe0a1e9b" providerId="ADAL" clId="{E44C8D6D-452A-4EB2-BD2F-08F669E4BC0C}" dt="2026-02-09T10:24:59.416" v="14157" actId="1076"/>
          <ac:spMkLst>
            <pc:docMk/>
            <pc:sldMk cId="260134043" sldId="309"/>
            <ac:spMk id="10" creationId="{4AAB69BA-0E54-CD85-3F2F-4E89B8D8400D}"/>
          </ac:spMkLst>
        </pc:spChg>
        <pc:picChg chg="add mod">
          <ac:chgData name="MIZUNO Kakeru" userId="88fdaf57-ff3c-495e-81cb-d623fe0a1e9b" providerId="ADAL" clId="{E44C8D6D-452A-4EB2-BD2F-08F669E4BC0C}" dt="2026-02-09T10:23:08.029" v="14008" actId="1076"/>
          <ac:picMkLst>
            <pc:docMk/>
            <pc:sldMk cId="260134043" sldId="309"/>
            <ac:picMk id="5" creationId="{FF7CEB57-B453-A206-53A3-D3EC39517744}"/>
          </ac:picMkLst>
        </pc:picChg>
      </pc:sldChg>
      <pc:sldChg chg="modSp add mod">
        <pc:chgData name="MIZUNO Kakeru" userId="88fdaf57-ff3c-495e-81cb-d623fe0a1e9b" providerId="ADAL" clId="{E44C8D6D-452A-4EB2-BD2F-08F669E4BC0C}" dt="2026-02-10T11:02:14.134" v="21954" actId="20577"/>
        <pc:sldMkLst>
          <pc:docMk/>
          <pc:sldMk cId="4214984781" sldId="311"/>
        </pc:sldMkLst>
        <pc:spChg chg="mod">
          <ac:chgData name="MIZUNO Kakeru" userId="88fdaf57-ff3c-495e-81cb-d623fe0a1e9b" providerId="ADAL" clId="{E44C8D6D-452A-4EB2-BD2F-08F669E4BC0C}" dt="2026-02-10T11:02:14.134" v="21954" actId="20577"/>
          <ac:spMkLst>
            <pc:docMk/>
            <pc:sldMk cId="4214984781" sldId="311"/>
            <ac:spMk id="2" creationId="{A6BE201B-FFDC-5147-9713-2CD0A0B882D6}"/>
          </ac:spMkLst>
        </pc:spChg>
      </pc:sldChg>
      <pc:sldChg chg="addSp delSp modSp add mod">
        <pc:chgData name="MIZUNO Kakeru" userId="88fdaf57-ff3c-495e-81cb-d623fe0a1e9b" providerId="ADAL" clId="{E44C8D6D-452A-4EB2-BD2F-08F669E4BC0C}" dt="2026-02-10T11:02:26.665" v="21960" actId="20577"/>
        <pc:sldMkLst>
          <pc:docMk/>
          <pc:sldMk cId="3474422581" sldId="312"/>
        </pc:sldMkLst>
        <pc:spChg chg="mod">
          <ac:chgData name="MIZUNO Kakeru" userId="88fdaf57-ff3c-495e-81cb-d623fe0a1e9b" providerId="ADAL" clId="{E44C8D6D-452A-4EB2-BD2F-08F669E4BC0C}" dt="2026-02-10T11:02:26.665" v="21960" actId="20577"/>
          <ac:spMkLst>
            <pc:docMk/>
            <pc:sldMk cId="3474422581" sldId="312"/>
            <ac:spMk id="2" creationId="{9F1D024D-39C9-0B96-FB2F-39FB9FA74D6F}"/>
          </ac:spMkLst>
        </pc:spChg>
        <pc:spChg chg="mod">
          <ac:chgData name="MIZUNO Kakeru" userId="88fdaf57-ff3c-495e-81cb-d623fe0a1e9b" providerId="ADAL" clId="{E44C8D6D-452A-4EB2-BD2F-08F669E4BC0C}" dt="2026-02-09T10:37:13.354" v="14668" actId="20577"/>
          <ac:spMkLst>
            <pc:docMk/>
            <pc:sldMk cId="3474422581" sldId="312"/>
            <ac:spMk id="4" creationId="{AA404B3A-C2DE-A76D-99CE-3EA902C8C45D}"/>
          </ac:spMkLst>
        </pc:spChg>
        <pc:spChg chg="mod">
          <ac:chgData name="MIZUNO Kakeru" userId="88fdaf57-ff3c-495e-81cb-d623fe0a1e9b" providerId="ADAL" clId="{E44C8D6D-452A-4EB2-BD2F-08F669E4BC0C}" dt="2026-02-09T10:37:38.768" v="14739" actId="20577"/>
          <ac:spMkLst>
            <pc:docMk/>
            <pc:sldMk cId="3474422581" sldId="312"/>
            <ac:spMk id="7" creationId="{71E26F9E-2FEA-CBB5-01F9-F301FC250AB7}"/>
          </ac:spMkLst>
        </pc:spChg>
        <pc:spChg chg="add mod">
          <ac:chgData name="MIZUNO Kakeru" userId="88fdaf57-ff3c-495e-81cb-d623fe0a1e9b" providerId="ADAL" clId="{E44C8D6D-452A-4EB2-BD2F-08F669E4BC0C}" dt="2026-02-09T10:40:30.507" v="14886" actId="113"/>
          <ac:spMkLst>
            <pc:docMk/>
            <pc:sldMk cId="3474422581" sldId="312"/>
            <ac:spMk id="8" creationId="{8E110C88-865D-0FF8-6FB3-C33FAFD96AC7}"/>
          </ac:spMkLst>
        </pc:spChg>
        <pc:picChg chg="add mod">
          <ac:chgData name="MIZUNO Kakeru" userId="88fdaf57-ff3c-495e-81cb-d623fe0a1e9b" providerId="ADAL" clId="{E44C8D6D-452A-4EB2-BD2F-08F669E4BC0C}" dt="2026-02-09T10:38:32.943" v="14748" actId="14100"/>
          <ac:picMkLst>
            <pc:docMk/>
            <pc:sldMk cId="3474422581" sldId="312"/>
            <ac:picMk id="5" creationId="{EC4D5F52-EF55-55D5-4648-A560B0CC5A5E}"/>
          </ac:picMkLst>
        </pc:picChg>
      </pc:sldChg>
      <pc:sldChg chg="addSp delSp modSp add mod">
        <pc:chgData name="MIZUNO Kakeru" userId="88fdaf57-ff3c-495e-81cb-d623fe0a1e9b" providerId="ADAL" clId="{E44C8D6D-452A-4EB2-BD2F-08F669E4BC0C}" dt="2026-02-10T11:02:29.903" v="21962" actId="20577"/>
        <pc:sldMkLst>
          <pc:docMk/>
          <pc:sldMk cId="3458330843" sldId="313"/>
        </pc:sldMkLst>
        <pc:spChg chg="mod">
          <ac:chgData name="MIZUNO Kakeru" userId="88fdaf57-ff3c-495e-81cb-d623fe0a1e9b" providerId="ADAL" clId="{E44C8D6D-452A-4EB2-BD2F-08F669E4BC0C}" dt="2026-02-10T11:02:29.903" v="21962" actId="20577"/>
          <ac:spMkLst>
            <pc:docMk/>
            <pc:sldMk cId="3458330843" sldId="313"/>
            <ac:spMk id="2" creationId="{0ABBB0EA-785C-5917-350E-D93755F347D2}"/>
          </ac:spMkLst>
        </pc:spChg>
        <pc:spChg chg="add del mod">
          <ac:chgData name="MIZUNO Kakeru" userId="88fdaf57-ff3c-495e-81cb-d623fe0a1e9b" providerId="ADAL" clId="{E44C8D6D-452A-4EB2-BD2F-08F669E4BC0C}" dt="2026-02-09T11:09:23.708" v="16451" actId="1076"/>
          <ac:spMkLst>
            <pc:docMk/>
            <pc:sldMk cId="3458330843" sldId="313"/>
            <ac:spMk id="4" creationId="{C2681F32-6F00-9F98-CC68-251044B4DEAC}"/>
          </ac:spMkLst>
        </pc:spChg>
        <pc:picChg chg="add mod">
          <ac:chgData name="MIZUNO Kakeru" userId="88fdaf57-ff3c-495e-81cb-d623fe0a1e9b" providerId="ADAL" clId="{E44C8D6D-452A-4EB2-BD2F-08F669E4BC0C}" dt="2026-02-09T10:45:04.039" v="15182" actId="1076"/>
          <ac:picMkLst>
            <pc:docMk/>
            <pc:sldMk cId="3458330843" sldId="313"/>
            <ac:picMk id="6" creationId="{2B925A13-5A32-2622-564D-0693353D8C9D}"/>
          </ac:picMkLst>
        </pc:picChg>
      </pc:sldChg>
      <pc:sldChg chg="addSp delSp modSp add mod modNotesTx">
        <pc:chgData name="MIZUNO Kakeru" userId="88fdaf57-ff3c-495e-81cb-d623fe0a1e9b" providerId="ADAL" clId="{E44C8D6D-452A-4EB2-BD2F-08F669E4BC0C}" dt="2026-02-09T11:08:55.741" v="16450" actId="20577"/>
        <pc:sldMkLst>
          <pc:docMk/>
          <pc:sldMk cId="1652748043" sldId="314"/>
        </pc:sldMkLst>
        <pc:spChg chg="mod">
          <ac:chgData name="MIZUNO Kakeru" userId="88fdaf57-ff3c-495e-81cb-d623fe0a1e9b" providerId="ADAL" clId="{E44C8D6D-452A-4EB2-BD2F-08F669E4BC0C}" dt="2026-02-09T10:47:53.057" v="15371" actId="20577"/>
          <ac:spMkLst>
            <pc:docMk/>
            <pc:sldMk cId="1652748043" sldId="314"/>
            <ac:spMk id="2" creationId="{08FD6A12-13EE-F5F0-3D77-87A1B346EE9E}"/>
          </ac:spMkLst>
        </pc:spChg>
        <pc:spChg chg="mod">
          <ac:chgData name="MIZUNO Kakeru" userId="88fdaf57-ff3c-495e-81cb-d623fe0a1e9b" providerId="ADAL" clId="{E44C8D6D-452A-4EB2-BD2F-08F669E4BC0C}" dt="2026-02-09T11:03:08.340" v="15660" actId="20577"/>
          <ac:spMkLst>
            <pc:docMk/>
            <pc:sldMk cId="1652748043" sldId="314"/>
            <ac:spMk id="3" creationId="{59022A46-EE3A-89D8-4801-663B9D343836}"/>
          </ac:spMkLst>
        </pc:spChg>
        <pc:spChg chg="add mod">
          <ac:chgData name="MIZUNO Kakeru" userId="88fdaf57-ff3c-495e-81cb-d623fe0a1e9b" providerId="ADAL" clId="{E44C8D6D-452A-4EB2-BD2F-08F669E4BC0C}" dt="2026-02-09T11:07:02.569" v="16093" actId="20577"/>
          <ac:spMkLst>
            <pc:docMk/>
            <pc:sldMk cId="1652748043" sldId="314"/>
            <ac:spMk id="6" creationId="{51F43214-433A-3997-B361-D151802ECE58}"/>
          </ac:spMkLst>
        </pc:spChg>
        <pc:picChg chg="add mod">
          <ac:chgData name="MIZUNO Kakeru" userId="88fdaf57-ff3c-495e-81cb-d623fe0a1e9b" providerId="ADAL" clId="{E44C8D6D-452A-4EB2-BD2F-08F669E4BC0C}" dt="2026-02-09T11:03:51.253" v="15666" actId="1076"/>
          <ac:picMkLst>
            <pc:docMk/>
            <pc:sldMk cId="1652748043" sldId="314"/>
            <ac:picMk id="7" creationId="{81085E6C-CD92-9A87-7C6D-A36E4B10B400}"/>
          </ac:picMkLst>
        </pc:picChg>
      </pc:sldChg>
      <pc:sldChg chg="addSp delSp modSp add mod">
        <pc:chgData name="MIZUNO Kakeru" userId="88fdaf57-ff3c-495e-81cb-d623fe0a1e9b" providerId="ADAL" clId="{E44C8D6D-452A-4EB2-BD2F-08F669E4BC0C}" dt="2026-02-10T10:21:33.907" v="21348" actId="1076"/>
        <pc:sldMkLst>
          <pc:docMk/>
          <pc:sldMk cId="312798222" sldId="2147479341"/>
        </pc:sldMkLst>
        <pc:spChg chg="add mod ord">
          <ac:chgData name="MIZUNO Kakeru" userId="88fdaf57-ff3c-495e-81cb-d623fe0a1e9b" providerId="ADAL" clId="{E44C8D6D-452A-4EB2-BD2F-08F669E4BC0C}" dt="2026-02-10T10:21:33.907" v="21348" actId="1076"/>
          <ac:spMkLst>
            <pc:docMk/>
            <pc:sldMk cId="312798222" sldId="2147479341"/>
            <ac:spMk id="3" creationId="{F3BD7F79-FF22-7A4D-08DB-6644B726BA24}"/>
          </ac:spMkLst>
        </pc:spChg>
        <pc:spChg chg="mod">
          <ac:chgData name="MIZUNO Kakeru" userId="88fdaf57-ff3c-495e-81cb-d623fe0a1e9b" providerId="ADAL" clId="{E44C8D6D-452A-4EB2-BD2F-08F669E4BC0C}" dt="2026-02-09T11:23:22.151" v="16533" actId="20577"/>
          <ac:spMkLst>
            <pc:docMk/>
            <pc:sldMk cId="312798222" sldId="2147479341"/>
            <ac:spMk id="9" creationId="{EC764458-4FC3-2C90-F6F0-00F873D94AAC}"/>
          </ac:spMkLst>
        </pc:spChg>
        <pc:picChg chg="mod topLvl">
          <ac:chgData name="MIZUNO Kakeru" userId="88fdaf57-ff3c-495e-81cb-d623fe0a1e9b" providerId="ADAL" clId="{E44C8D6D-452A-4EB2-BD2F-08F669E4BC0C}" dt="2026-02-09T11:20:15.471" v="16490" actId="1076"/>
          <ac:picMkLst>
            <pc:docMk/>
            <pc:sldMk cId="312798222" sldId="2147479341"/>
            <ac:picMk id="4" creationId="{493FC14C-E1A9-9D26-C29E-E2DB37096A1E}"/>
          </ac:picMkLst>
        </pc:picChg>
        <pc:picChg chg="mod topLvl">
          <ac:chgData name="MIZUNO Kakeru" userId="88fdaf57-ff3c-495e-81cb-d623fe0a1e9b" providerId="ADAL" clId="{E44C8D6D-452A-4EB2-BD2F-08F669E4BC0C}" dt="2026-02-09T11:20:11.369" v="16489" actId="1076"/>
          <ac:picMkLst>
            <pc:docMk/>
            <pc:sldMk cId="312798222" sldId="2147479341"/>
            <ac:picMk id="5" creationId="{BED66892-01AE-19BA-722B-198CE031A195}"/>
          </ac:picMkLst>
        </pc:picChg>
        <pc:picChg chg="add mod">
          <ac:chgData name="MIZUNO Kakeru" userId="88fdaf57-ff3c-495e-81cb-d623fe0a1e9b" providerId="ADAL" clId="{E44C8D6D-452A-4EB2-BD2F-08F669E4BC0C}" dt="2026-02-09T11:20:57.878" v="16520" actId="1076"/>
          <ac:picMkLst>
            <pc:docMk/>
            <pc:sldMk cId="312798222" sldId="2147479341"/>
            <ac:picMk id="8" creationId="{06E3D422-AAE0-0348-A299-E5643463D3CC}"/>
          </ac:picMkLst>
        </pc:picChg>
        <pc:picChg chg="add mod">
          <ac:chgData name="MIZUNO Kakeru" userId="88fdaf57-ff3c-495e-81cb-d623fe0a1e9b" providerId="ADAL" clId="{E44C8D6D-452A-4EB2-BD2F-08F669E4BC0C}" dt="2026-02-09T11:22:28.664" v="16525" actId="1076"/>
          <ac:picMkLst>
            <pc:docMk/>
            <pc:sldMk cId="312798222" sldId="2147479341"/>
            <ac:picMk id="11" creationId="{9A6AB2DA-1F96-3276-3572-7DD0EBFFBC88}"/>
          </ac:picMkLst>
        </pc:picChg>
        <pc:picChg chg="mod topLvl">
          <ac:chgData name="MIZUNO Kakeru" userId="88fdaf57-ff3c-495e-81cb-d623fe0a1e9b" providerId="ADAL" clId="{E44C8D6D-452A-4EB2-BD2F-08F669E4BC0C}" dt="2026-02-09T11:21:58.378" v="16521" actId="1076"/>
          <ac:picMkLst>
            <pc:docMk/>
            <pc:sldMk cId="312798222" sldId="2147479341"/>
            <ac:picMk id="27" creationId="{3F2EDFC4-FFD3-BEAD-A5D8-15801B7CF714}"/>
          </ac:picMkLst>
        </pc:picChg>
        <pc:picChg chg="mod topLvl">
          <ac:chgData name="MIZUNO Kakeru" userId="88fdaf57-ff3c-495e-81cb-d623fe0a1e9b" providerId="ADAL" clId="{E44C8D6D-452A-4EB2-BD2F-08F669E4BC0C}" dt="2026-02-09T11:20:49.240" v="16519" actId="1076"/>
          <ac:picMkLst>
            <pc:docMk/>
            <pc:sldMk cId="312798222" sldId="2147479341"/>
            <ac:picMk id="28" creationId="{B302730D-A265-D93E-716C-E5CC2016BCA3}"/>
          </ac:picMkLst>
        </pc:picChg>
        <pc:picChg chg="mod topLvl">
          <ac:chgData name="MIZUNO Kakeru" userId="88fdaf57-ff3c-495e-81cb-d623fe0a1e9b" providerId="ADAL" clId="{E44C8D6D-452A-4EB2-BD2F-08F669E4BC0C}" dt="2026-02-09T11:20:00.328" v="16486" actId="1076"/>
          <ac:picMkLst>
            <pc:docMk/>
            <pc:sldMk cId="312798222" sldId="2147479341"/>
            <ac:picMk id="29" creationId="{C1D4FECB-BAEE-32BE-5367-CD9C79F86CFD}"/>
          </ac:picMkLst>
        </pc:picChg>
        <pc:picChg chg="mod topLvl">
          <ac:chgData name="MIZUNO Kakeru" userId="88fdaf57-ff3c-495e-81cb-d623fe0a1e9b" providerId="ADAL" clId="{E44C8D6D-452A-4EB2-BD2F-08F669E4BC0C}" dt="2026-02-09T11:19:45.655" v="16484" actId="14100"/>
          <ac:picMkLst>
            <pc:docMk/>
            <pc:sldMk cId="312798222" sldId="2147479341"/>
            <ac:picMk id="1026" creationId="{77575DF4-F33A-7D1B-0FC9-BE2033952DFC}"/>
          </ac:picMkLst>
        </pc:picChg>
        <pc:picChg chg="add mod">
          <ac:chgData name="MIZUNO Kakeru" userId="88fdaf57-ff3c-495e-81cb-d623fe0a1e9b" providerId="ADAL" clId="{E44C8D6D-452A-4EB2-BD2F-08F669E4BC0C}" dt="2026-02-09T11:23:11.182" v="16532" actId="1076"/>
          <ac:picMkLst>
            <pc:docMk/>
            <pc:sldMk cId="312798222" sldId="2147479341"/>
            <ac:picMk id="2050" creationId="{370AA9F1-E096-B850-F07A-887CCCDF80F9}"/>
          </ac:picMkLst>
        </pc:picChg>
      </pc:sldChg>
      <pc:sldChg chg="delSp modSp add mod ord">
        <pc:chgData name="MIZUNO Kakeru" userId="88fdaf57-ff3c-495e-81cb-d623fe0a1e9b" providerId="ADAL" clId="{E44C8D6D-452A-4EB2-BD2F-08F669E4BC0C}" dt="2026-02-10T10:21:21.833" v="21347"/>
        <pc:sldMkLst>
          <pc:docMk/>
          <pc:sldMk cId="1483538866" sldId="2147479342"/>
        </pc:sldMkLst>
        <pc:spChg chg="mod">
          <ac:chgData name="MIZUNO Kakeru" userId="88fdaf57-ff3c-495e-81cb-d623fe0a1e9b" providerId="ADAL" clId="{E44C8D6D-452A-4EB2-BD2F-08F669E4BC0C}" dt="2026-02-10T06:33:40.653" v="16546" actId="20577"/>
          <ac:spMkLst>
            <pc:docMk/>
            <pc:sldMk cId="1483538866" sldId="2147479342"/>
            <ac:spMk id="2" creationId="{DE2B7505-2E89-500D-CF41-31F4D9B048BD}"/>
          </ac:spMkLst>
        </pc:spChg>
        <pc:spChg chg="mod">
          <ac:chgData name="MIZUNO Kakeru" userId="88fdaf57-ff3c-495e-81cb-d623fe0a1e9b" providerId="ADAL" clId="{E44C8D6D-452A-4EB2-BD2F-08F669E4BC0C}" dt="2026-02-10T10:21:21.833" v="21347"/>
          <ac:spMkLst>
            <pc:docMk/>
            <pc:sldMk cId="1483538866" sldId="2147479342"/>
            <ac:spMk id="3" creationId="{34C7BA1D-B27C-883C-D790-3D107E8398EF}"/>
          </ac:spMkLst>
        </pc:spChg>
      </pc:sldChg>
      <pc:sldChg chg="addSp delSp modSp add mod">
        <pc:chgData name="MIZUNO Kakeru" userId="88fdaf57-ff3c-495e-81cb-d623fe0a1e9b" providerId="ADAL" clId="{E44C8D6D-452A-4EB2-BD2F-08F669E4BC0C}" dt="2026-02-10T06:42:58.155" v="16732" actId="1076"/>
        <pc:sldMkLst>
          <pc:docMk/>
          <pc:sldMk cId="4000905608" sldId="2147479343"/>
        </pc:sldMkLst>
        <pc:spChg chg="mod">
          <ac:chgData name="MIZUNO Kakeru" userId="88fdaf57-ff3c-495e-81cb-d623fe0a1e9b" providerId="ADAL" clId="{E44C8D6D-452A-4EB2-BD2F-08F669E4BC0C}" dt="2026-02-10T06:42:46.509" v="16730" actId="20577"/>
          <ac:spMkLst>
            <pc:docMk/>
            <pc:sldMk cId="4000905608" sldId="2147479343"/>
            <ac:spMk id="2" creationId="{7BA8F9BD-2EA6-3F8E-CC42-02491AC7DCB2}"/>
          </ac:spMkLst>
        </pc:spChg>
        <pc:picChg chg="add mod">
          <ac:chgData name="MIZUNO Kakeru" userId="88fdaf57-ff3c-495e-81cb-d623fe0a1e9b" providerId="ADAL" clId="{E44C8D6D-452A-4EB2-BD2F-08F669E4BC0C}" dt="2026-02-10T06:42:58.155" v="16732" actId="1076"/>
          <ac:picMkLst>
            <pc:docMk/>
            <pc:sldMk cId="4000905608" sldId="2147479343"/>
            <ac:picMk id="4" creationId="{BEFEAB1B-2865-D7E8-2BB3-962FE6278BBE}"/>
          </ac:picMkLst>
        </pc:picChg>
      </pc:sldChg>
      <pc:sldChg chg="modSp add mod modNotesTx">
        <pc:chgData name="MIZUNO Kakeru" userId="88fdaf57-ff3c-495e-81cb-d623fe0a1e9b" providerId="ADAL" clId="{E44C8D6D-452A-4EB2-BD2F-08F669E4BC0C}" dt="2026-02-10T07:13:18.997" v="18686" actId="20577"/>
        <pc:sldMkLst>
          <pc:docMk/>
          <pc:sldMk cId="1070620120" sldId="2147479344"/>
        </pc:sldMkLst>
        <pc:spChg chg="mod">
          <ac:chgData name="MIZUNO Kakeru" userId="88fdaf57-ff3c-495e-81cb-d623fe0a1e9b" providerId="ADAL" clId="{E44C8D6D-452A-4EB2-BD2F-08F669E4BC0C}" dt="2026-02-10T06:52:10.705" v="16740" actId="20577"/>
          <ac:spMkLst>
            <pc:docMk/>
            <pc:sldMk cId="1070620120" sldId="2147479344"/>
            <ac:spMk id="2" creationId="{DA929FFE-E175-410B-0610-B459E0CE4DE6}"/>
          </ac:spMkLst>
        </pc:spChg>
        <pc:spChg chg="mod">
          <ac:chgData name="MIZUNO Kakeru" userId="88fdaf57-ff3c-495e-81cb-d623fe0a1e9b" providerId="ADAL" clId="{E44C8D6D-452A-4EB2-BD2F-08F669E4BC0C}" dt="2026-02-10T07:13:18.997" v="18686" actId="20577"/>
          <ac:spMkLst>
            <pc:docMk/>
            <pc:sldMk cId="1070620120" sldId="2147479344"/>
            <ac:spMk id="3" creationId="{CBE17E1C-7ED8-BD34-1E39-CDC4B6B91EEE}"/>
          </ac:spMkLst>
        </pc:spChg>
      </pc:sldChg>
      <pc:sldChg chg="addSp delSp modSp add mod">
        <pc:chgData name="MIZUNO Kakeru" userId="88fdaf57-ff3c-495e-81cb-d623fe0a1e9b" providerId="ADAL" clId="{E44C8D6D-452A-4EB2-BD2F-08F669E4BC0C}" dt="2026-02-10T07:11:27.253" v="18672" actId="20577"/>
        <pc:sldMkLst>
          <pc:docMk/>
          <pc:sldMk cId="2691118966" sldId="2147479345"/>
        </pc:sldMkLst>
        <pc:spChg chg="mod">
          <ac:chgData name="MIZUNO Kakeru" userId="88fdaf57-ff3c-495e-81cb-d623fe0a1e9b" providerId="ADAL" clId="{E44C8D6D-452A-4EB2-BD2F-08F669E4BC0C}" dt="2026-02-10T07:02:08.484" v="17879" actId="20577"/>
          <ac:spMkLst>
            <pc:docMk/>
            <pc:sldMk cId="2691118966" sldId="2147479345"/>
            <ac:spMk id="2" creationId="{1C714C04-4B67-8152-9700-737F2FDB3CDA}"/>
          </ac:spMkLst>
        </pc:spChg>
        <pc:spChg chg="add mod">
          <ac:chgData name="MIZUNO Kakeru" userId="88fdaf57-ff3c-495e-81cb-d623fe0a1e9b" providerId="ADAL" clId="{E44C8D6D-452A-4EB2-BD2F-08F669E4BC0C}" dt="2026-02-10T07:09:14.430" v="18670" actId="113"/>
          <ac:spMkLst>
            <pc:docMk/>
            <pc:sldMk cId="2691118966" sldId="2147479345"/>
            <ac:spMk id="5" creationId="{268557DA-1372-CF74-2C40-A7FA74EA15C1}"/>
          </ac:spMkLst>
        </pc:spChg>
        <pc:spChg chg="add mod">
          <ac:chgData name="MIZUNO Kakeru" userId="88fdaf57-ff3c-495e-81cb-d623fe0a1e9b" providerId="ADAL" clId="{E44C8D6D-452A-4EB2-BD2F-08F669E4BC0C}" dt="2026-02-10T07:11:27.253" v="18672" actId="20577"/>
          <ac:spMkLst>
            <pc:docMk/>
            <pc:sldMk cId="2691118966" sldId="2147479345"/>
            <ac:spMk id="8" creationId="{FC12A511-5D2C-C719-9947-FEDC64F48E68}"/>
          </ac:spMkLst>
        </pc:spChg>
      </pc:sldChg>
      <pc:sldChg chg="modSp add mod">
        <pc:chgData name="MIZUNO Kakeru" userId="88fdaf57-ff3c-495e-81cb-d623fe0a1e9b" providerId="ADAL" clId="{E44C8D6D-452A-4EB2-BD2F-08F669E4BC0C}" dt="2026-02-10T07:18:46.482" v="19164" actId="20577"/>
        <pc:sldMkLst>
          <pc:docMk/>
          <pc:sldMk cId="4074174908" sldId="2147479346"/>
        </pc:sldMkLst>
        <pc:spChg chg="mod">
          <ac:chgData name="MIZUNO Kakeru" userId="88fdaf57-ff3c-495e-81cb-d623fe0a1e9b" providerId="ADAL" clId="{E44C8D6D-452A-4EB2-BD2F-08F669E4BC0C}" dt="2026-02-10T07:12:07.072" v="18674"/>
          <ac:spMkLst>
            <pc:docMk/>
            <pc:sldMk cId="4074174908" sldId="2147479346"/>
            <ac:spMk id="2" creationId="{98857B5C-7B27-FCDE-51C3-534E18A83A3B}"/>
          </ac:spMkLst>
        </pc:spChg>
        <pc:spChg chg="mod">
          <ac:chgData name="MIZUNO Kakeru" userId="88fdaf57-ff3c-495e-81cb-d623fe0a1e9b" providerId="ADAL" clId="{E44C8D6D-452A-4EB2-BD2F-08F669E4BC0C}" dt="2026-02-10T07:18:46.482" v="19164" actId="20577"/>
          <ac:spMkLst>
            <pc:docMk/>
            <pc:sldMk cId="4074174908" sldId="2147479346"/>
            <ac:spMk id="3" creationId="{7D31AC26-81EE-42EB-978C-1C471AEB6399}"/>
          </ac:spMkLst>
        </pc:spChg>
      </pc:sldChg>
      <pc:sldChg chg="addSp delSp modSp add mod">
        <pc:chgData name="MIZUNO Kakeru" userId="88fdaf57-ff3c-495e-81cb-d623fe0a1e9b" providerId="ADAL" clId="{E44C8D6D-452A-4EB2-BD2F-08F669E4BC0C}" dt="2026-02-10T07:21:56.379" v="19297" actId="20577"/>
        <pc:sldMkLst>
          <pc:docMk/>
          <pc:sldMk cId="1226540851" sldId="2147479347"/>
        </pc:sldMkLst>
        <pc:spChg chg="mod">
          <ac:chgData name="MIZUNO Kakeru" userId="88fdaf57-ff3c-495e-81cb-d623fe0a1e9b" providerId="ADAL" clId="{E44C8D6D-452A-4EB2-BD2F-08F669E4BC0C}" dt="2026-02-10T07:20:53.814" v="19203" actId="20577"/>
          <ac:spMkLst>
            <pc:docMk/>
            <pc:sldMk cId="1226540851" sldId="2147479347"/>
            <ac:spMk id="2" creationId="{BE8DDF50-B675-5BB0-8A45-188DCCA5193E}"/>
          </ac:spMkLst>
        </pc:spChg>
        <pc:spChg chg="mod">
          <ac:chgData name="MIZUNO Kakeru" userId="88fdaf57-ff3c-495e-81cb-d623fe0a1e9b" providerId="ADAL" clId="{E44C8D6D-452A-4EB2-BD2F-08F669E4BC0C}" dt="2026-02-10T07:21:56.379" v="19297" actId="20577"/>
          <ac:spMkLst>
            <pc:docMk/>
            <pc:sldMk cId="1226540851" sldId="2147479347"/>
            <ac:spMk id="4" creationId="{E41ACDC5-A597-1A0C-3230-1C1EC0D1DD00}"/>
          </ac:spMkLst>
        </pc:spChg>
        <pc:spChg chg="mod ord">
          <ac:chgData name="MIZUNO Kakeru" userId="88fdaf57-ff3c-495e-81cb-d623fe0a1e9b" providerId="ADAL" clId="{E44C8D6D-452A-4EB2-BD2F-08F669E4BC0C}" dt="2026-02-10T07:21:23.826" v="19267" actId="14100"/>
          <ac:spMkLst>
            <pc:docMk/>
            <pc:sldMk cId="1226540851" sldId="2147479347"/>
            <ac:spMk id="6" creationId="{33A25F39-D4E2-6672-1B14-3217260FFDEF}"/>
          </ac:spMkLst>
        </pc:spChg>
        <pc:spChg chg="mod ord">
          <ac:chgData name="MIZUNO Kakeru" userId="88fdaf57-ff3c-495e-81cb-d623fe0a1e9b" providerId="ADAL" clId="{E44C8D6D-452A-4EB2-BD2F-08F669E4BC0C}" dt="2026-02-10T07:21:30.542" v="19270" actId="1076"/>
          <ac:spMkLst>
            <pc:docMk/>
            <pc:sldMk cId="1226540851" sldId="2147479347"/>
            <ac:spMk id="9" creationId="{22D79DE9-430A-21F2-104E-E0639B61F121}"/>
          </ac:spMkLst>
        </pc:spChg>
        <pc:picChg chg="add mod">
          <ac:chgData name="MIZUNO Kakeru" userId="88fdaf57-ff3c-495e-81cb-d623fe0a1e9b" providerId="ADAL" clId="{E44C8D6D-452A-4EB2-BD2F-08F669E4BC0C}" dt="2026-02-10T07:20:47.162" v="19177" actId="1076"/>
          <ac:picMkLst>
            <pc:docMk/>
            <pc:sldMk cId="1226540851" sldId="2147479347"/>
            <ac:picMk id="7" creationId="{1F06EBFE-C26D-C561-EA6F-63B713B68AFB}"/>
          </ac:picMkLst>
        </pc:picChg>
      </pc:sldChg>
      <pc:sldChg chg="addSp delSp modSp add mod ord">
        <pc:chgData name="MIZUNO Kakeru" userId="88fdaf57-ff3c-495e-81cb-d623fe0a1e9b" providerId="ADAL" clId="{E44C8D6D-452A-4EB2-BD2F-08F669E4BC0C}" dt="2026-02-10T10:03:30.833" v="20528" actId="1076"/>
        <pc:sldMkLst>
          <pc:docMk/>
          <pc:sldMk cId="2824186936" sldId="2147479348"/>
        </pc:sldMkLst>
        <pc:spChg chg="mod">
          <ac:chgData name="MIZUNO Kakeru" userId="88fdaf57-ff3c-495e-81cb-d623fe0a1e9b" providerId="ADAL" clId="{E44C8D6D-452A-4EB2-BD2F-08F669E4BC0C}" dt="2026-02-10T07:33:28.280" v="19754" actId="20577"/>
          <ac:spMkLst>
            <pc:docMk/>
            <pc:sldMk cId="2824186936" sldId="2147479348"/>
            <ac:spMk id="2" creationId="{8C15D50E-6A4E-83FA-2CF1-2FE28A130A2C}"/>
          </ac:spMkLst>
        </pc:spChg>
        <pc:spChg chg="mod">
          <ac:chgData name="MIZUNO Kakeru" userId="88fdaf57-ff3c-495e-81cb-d623fe0a1e9b" providerId="ADAL" clId="{E44C8D6D-452A-4EB2-BD2F-08F669E4BC0C}" dt="2026-02-10T10:03:08.108" v="20526" actId="20577"/>
          <ac:spMkLst>
            <pc:docMk/>
            <pc:sldMk cId="2824186936" sldId="2147479348"/>
            <ac:spMk id="4" creationId="{A900380F-9367-8D0B-E560-948C664E8858}"/>
          </ac:spMkLst>
        </pc:spChg>
        <pc:spChg chg="add mod">
          <ac:chgData name="MIZUNO Kakeru" userId="88fdaf57-ff3c-495e-81cb-d623fe0a1e9b" providerId="ADAL" clId="{E44C8D6D-452A-4EB2-BD2F-08F669E4BC0C}" dt="2026-02-10T10:03:30.833" v="20528" actId="1076"/>
          <ac:spMkLst>
            <pc:docMk/>
            <pc:sldMk cId="2824186936" sldId="2147479348"/>
            <ac:spMk id="16" creationId="{922DFFB4-891B-457D-E4BF-DB90FBD7FC39}"/>
          </ac:spMkLst>
        </pc:spChg>
        <pc:picChg chg="add mod">
          <ac:chgData name="MIZUNO Kakeru" userId="88fdaf57-ff3c-495e-81cb-d623fe0a1e9b" providerId="ADAL" clId="{E44C8D6D-452A-4EB2-BD2F-08F669E4BC0C}" dt="2026-02-10T10:02:48.478" v="20469" actId="14100"/>
          <ac:picMkLst>
            <pc:docMk/>
            <pc:sldMk cId="2824186936" sldId="2147479348"/>
            <ac:picMk id="15" creationId="{EDC6F565-B6EE-CF6E-2D9B-B670B8C28C5C}"/>
          </ac:picMkLst>
        </pc:picChg>
      </pc:sldChg>
      <pc:sldChg chg="addSp delSp modSp add mod">
        <pc:chgData name="MIZUNO Kakeru" userId="88fdaf57-ff3c-495e-81cb-d623fe0a1e9b" providerId="ADAL" clId="{E44C8D6D-452A-4EB2-BD2F-08F669E4BC0C}" dt="2026-02-10T10:01:51.063" v="20461" actId="20577"/>
        <pc:sldMkLst>
          <pc:docMk/>
          <pc:sldMk cId="1137760348" sldId="2147479349"/>
        </pc:sldMkLst>
        <pc:spChg chg="mod">
          <ac:chgData name="MIZUNO Kakeru" userId="88fdaf57-ff3c-495e-81cb-d623fe0a1e9b" providerId="ADAL" clId="{E44C8D6D-452A-4EB2-BD2F-08F669E4BC0C}" dt="2026-02-10T07:33:06.634" v="19749" actId="20577"/>
          <ac:spMkLst>
            <pc:docMk/>
            <pc:sldMk cId="1137760348" sldId="2147479349"/>
            <ac:spMk id="4" creationId="{53C6E8BA-84B8-FB8E-9C21-1E7E062A6A70}"/>
          </ac:spMkLst>
        </pc:spChg>
        <pc:spChg chg="mod">
          <ac:chgData name="MIZUNO Kakeru" userId="88fdaf57-ff3c-495e-81cb-d623fe0a1e9b" providerId="ADAL" clId="{E44C8D6D-452A-4EB2-BD2F-08F669E4BC0C}" dt="2026-02-10T10:01:51.063" v="20461" actId="20577"/>
          <ac:spMkLst>
            <pc:docMk/>
            <pc:sldMk cId="1137760348" sldId="2147479349"/>
            <ac:spMk id="8" creationId="{4180387B-7692-4145-59C6-BFB3030421B4}"/>
          </ac:spMkLst>
        </pc:spChg>
        <pc:spChg chg="mod ord">
          <ac:chgData name="MIZUNO Kakeru" userId="88fdaf57-ff3c-495e-81cb-d623fe0a1e9b" providerId="ADAL" clId="{E44C8D6D-452A-4EB2-BD2F-08F669E4BC0C}" dt="2026-02-10T10:01:28.065" v="20455" actId="1076"/>
          <ac:spMkLst>
            <pc:docMk/>
            <pc:sldMk cId="1137760348" sldId="2147479349"/>
            <ac:spMk id="9" creationId="{E9603BA9-3D3D-E188-3786-020A1D2765CE}"/>
          </ac:spMkLst>
        </pc:spChg>
        <pc:picChg chg="add mod">
          <ac:chgData name="MIZUNO Kakeru" userId="88fdaf57-ff3c-495e-81cb-d623fe0a1e9b" providerId="ADAL" clId="{E44C8D6D-452A-4EB2-BD2F-08F669E4BC0C}" dt="2026-02-10T10:01:25.194" v="20454" actId="1076"/>
          <ac:picMkLst>
            <pc:docMk/>
            <pc:sldMk cId="1137760348" sldId="2147479349"/>
            <ac:picMk id="6" creationId="{F5488864-BCF0-BF01-AE2A-16859CA0F564}"/>
          </ac:picMkLst>
        </pc:picChg>
      </pc:sldChg>
      <pc:sldChg chg="addSp delSp modSp add mod">
        <pc:chgData name="MIZUNO Kakeru" userId="88fdaf57-ff3c-495e-81cb-d623fe0a1e9b" providerId="ADAL" clId="{E44C8D6D-452A-4EB2-BD2F-08F669E4BC0C}" dt="2026-02-10T10:08:27.214" v="20766" actId="20577"/>
        <pc:sldMkLst>
          <pc:docMk/>
          <pc:sldMk cId="2365679566" sldId="2147479350"/>
        </pc:sldMkLst>
        <pc:spChg chg="mod">
          <ac:chgData name="MIZUNO Kakeru" userId="88fdaf57-ff3c-495e-81cb-d623fe0a1e9b" providerId="ADAL" clId="{E44C8D6D-452A-4EB2-BD2F-08F669E4BC0C}" dt="2026-02-10T10:08:27.214" v="20766" actId="20577"/>
          <ac:spMkLst>
            <pc:docMk/>
            <pc:sldMk cId="2365679566" sldId="2147479350"/>
            <ac:spMk id="2" creationId="{F823F72A-36A2-4987-9F27-D8927AC2BEEA}"/>
          </ac:spMkLst>
        </pc:spChg>
        <pc:spChg chg="mod">
          <ac:chgData name="MIZUNO Kakeru" userId="88fdaf57-ff3c-495e-81cb-d623fe0a1e9b" providerId="ADAL" clId="{E44C8D6D-452A-4EB2-BD2F-08F669E4BC0C}" dt="2026-02-10T10:06:38.631" v="20716" actId="20577"/>
          <ac:spMkLst>
            <pc:docMk/>
            <pc:sldMk cId="2365679566" sldId="2147479350"/>
            <ac:spMk id="4" creationId="{2FFD4998-E2A4-0AB1-34A5-1E1CDFCC9497}"/>
          </ac:spMkLst>
        </pc:spChg>
        <pc:spChg chg="mod ord">
          <ac:chgData name="MIZUNO Kakeru" userId="88fdaf57-ff3c-495e-81cb-d623fe0a1e9b" providerId="ADAL" clId="{E44C8D6D-452A-4EB2-BD2F-08F669E4BC0C}" dt="2026-02-10T10:05:10.472" v="20550" actId="1076"/>
          <ac:spMkLst>
            <pc:docMk/>
            <pc:sldMk cId="2365679566" sldId="2147479350"/>
            <ac:spMk id="16" creationId="{BA92E412-0E11-CE4E-A588-6DFA08D15A23}"/>
          </ac:spMkLst>
        </pc:spChg>
        <pc:picChg chg="add mod">
          <ac:chgData name="MIZUNO Kakeru" userId="88fdaf57-ff3c-495e-81cb-d623fe0a1e9b" providerId="ADAL" clId="{E44C8D6D-452A-4EB2-BD2F-08F669E4BC0C}" dt="2026-02-10T10:05:05.269" v="20548" actId="1076"/>
          <ac:picMkLst>
            <pc:docMk/>
            <pc:sldMk cId="2365679566" sldId="2147479350"/>
            <ac:picMk id="7" creationId="{6141F47E-6DB3-13F7-107A-1DC742303851}"/>
          </ac:picMkLst>
        </pc:picChg>
      </pc:sldChg>
      <pc:sldChg chg="delSp modSp add mod">
        <pc:chgData name="MIZUNO Kakeru" userId="88fdaf57-ff3c-495e-81cb-d623fe0a1e9b" providerId="ADAL" clId="{E44C8D6D-452A-4EB2-BD2F-08F669E4BC0C}" dt="2026-02-10T10:57:27.731" v="21789" actId="20577"/>
        <pc:sldMkLst>
          <pc:docMk/>
          <pc:sldMk cId="642229748" sldId="2147479351"/>
        </pc:sldMkLst>
        <pc:spChg chg="mod">
          <ac:chgData name="MIZUNO Kakeru" userId="88fdaf57-ff3c-495e-81cb-d623fe0a1e9b" providerId="ADAL" clId="{E44C8D6D-452A-4EB2-BD2F-08F669E4BC0C}" dt="2026-02-10T10:57:27.731" v="21789" actId="20577"/>
          <ac:spMkLst>
            <pc:docMk/>
            <pc:sldMk cId="642229748" sldId="2147479351"/>
            <ac:spMk id="2" creationId="{1BFC95D4-3D91-D7C6-7741-D5F08D918FD0}"/>
          </ac:spMkLst>
        </pc:spChg>
        <pc:spChg chg="mod">
          <ac:chgData name="MIZUNO Kakeru" userId="88fdaf57-ff3c-495e-81cb-d623fe0a1e9b" providerId="ADAL" clId="{E44C8D6D-452A-4EB2-BD2F-08F669E4BC0C}" dt="2026-02-10T10:09:09.355" v="20905" actId="20577"/>
          <ac:spMkLst>
            <pc:docMk/>
            <pc:sldMk cId="642229748" sldId="2147479351"/>
            <ac:spMk id="4" creationId="{7E6F2859-6499-F4B4-48B3-80278F695043}"/>
          </ac:spMkLst>
        </pc:spChg>
        <pc:picChg chg="mod">
          <ac:chgData name="MIZUNO Kakeru" userId="88fdaf57-ff3c-495e-81cb-d623fe0a1e9b" providerId="ADAL" clId="{E44C8D6D-452A-4EB2-BD2F-08F669E4BC0C}" dt="2026-02-10T10:08:39.507" v="20772" actId="1076"/>
          <ac:picMkLst>
            <pc:docMk/>
            <pc:sldMk cId="642229748" sldId="2147479351"/>
            <ac:picMk id="9" creationId="{86B71FE7-BE04-889F-32BE-C471AE3B0A67}"/>
          </ac:picMkLst>
        </pc:picChg>
      </pc:sldChg>
      <pc:sldChg chg="addSp delSp modSp add mod">
        <pc:chgData name="MIZUNO Kakeru" userId="88fdaf57-ff3c-495e-81cb-d623fe0a1e9b" providerId="ADAL" clId="{E44C8D6D-452A-4EB2-BD2F-08F669E4BC0C}" dt="2026-02-10T10:21:51.737" v="21349" actId="20577"/>
        <pc:sldMkLst>
          <pc:docMk/>
          <pc:sldMk cId="2314119395" sldId="2147479352"/>
        </pc:sldMkLst>
        <pc:spChg chg="mod">
          <ac:chgData name="MIZUNO Kakeru" userId="88fdaf57-ff3c-495e-81cb-d623fe0a1e9b" providerId="ADAL" clId="{E44C8D6D-452A-4EB2-BD2F-08F669E4BC0C}" dt="2026-02-10T10:09:53.741" v="20946" actId="20577"/>
          <ac:spMkLst>
            <pc:docMk/>
            <pc:sldMk cId="2314119395" sldId="2147479352"/>
            <ac:spMk id="2" creationId="{A87CF806-0C26-9B54-2735-17CB32B2A1BE}"/>
          </ac:spMkLst>
        </pc:spChg>
        <pc:spChg chg="add mod">
          <ac:chgData name="MIZUNO Kakeru" userId="88fdaf57-ff3c-495e-81cb-d623fe0a1e9b" providerId="ADAL" clId="{E44C8D6D-452A-4EB2-BD2F-08F669E4BC0C}" dt="2026-02-10T10:21:51.737" v="21349" actId="20577"/>
          <ac:spMkLst>
            <pc:docMk/>
            <pc:sldMk cId="2314119395" sldId="2147479352"/>
            <ac:spMk id="3" creationId="{41ACF20D-5E2C-6C6F-F3F6-4EE15CBD4260}"/>
          </ac:spMkLst>
        </pc:spChg>
        <pc:spChg chg="mod">
          <ac:chgData name="MIZUNO Kakeru" userId="88fdaf57-ff3c-495e-81cb-d623fe0a1e9b" providerId="ADAL" clId="{E44C8D6D-452A-4EB2-BD2F-08F669E4BC0C}" dt="2026-02-10T10:11:58.213" v="21294" actId="14100"/>
          <ac:spMkLst>
            <pc:docMk/>
            <pc:sldMk cId="2314119395" sldId="2147479352"/>
            <ac:spMk id="4" creationId="{6AB1C011-E39E-3D15-3D70-0A25DF24E022}"/>
          </ac:spMkLst>
        </pc:spChg>
      </pc:sldChg>
      <pc:sldChg chg="new">
        <pc:chgData name="MIZUNO Kakeru" userId="88fdaf57-ff3c-495e-81cb-d623fe0a1e9b" providerId="ADAL" clId="{E44C8D6D-452A-4EB2-BD2F-08F669E4BC0C}" dt="2026-02-10T10:21:59.972" v="21350" actId="680"/>
        <pc:sldMkLst>
          <pc:docMk/>
          <pc:sldMk cId="326419224" sldId="2147479353"/>
        </pc:sldMkLst>
      </pc:sldChg>
      <pc:sldChg chg="addSp delSp modSp add mod">
        <pc:chgData name="MIZUNO Kakeru" userId="88fdaf57-ff3c-495e-81cb-d623fe0a1e9b" providerId="ADAL" clId="{E44C8D6D-452A-4EB2-BD2F-08F669E4BC0C}" dt="2026-02-10T10:34:24.797" v="21479"/>
        <pc:sldMkLst>
          <pc:docMk/>
          <pc:sldMk cId="1890352600" sldId="2147479354"/>
        </pc:sldMkLst>
        <pc:spChg chg="mod">
          <ac:chgData name="MIZUNO Kakeru" userId="88fdaf57-ff3c-495e-81cb-d623fe0a1e9b" providerId="ADAL" clId="{E44C8D6D-452A-4EB2-BD2F-08F669E4BC0C}" dt="2026-02-10T10:28:49.681" v="21385" actId="20577"/>
          <ac:spMkLst>
            <pc:docMk/>
            <pc:sldMk cId="1890352600" sldId="2147479354"/>
            <ac:spMk id="2" creationId="{68F408DB-3570-5ED2-5795-A9F98AAE291A}"/>
          </ac:spMkLst>
        </pc:spChg>
        <pc:spChg chg="mod">
          <ac:chgData name="MIZUNO Kakeru" userId="88fdaf57-ff3c-495e-81cb-d623fe0a1e9b" providerId="ADAL" clId="{E44C8D6D-452A-4EB2-BD2F-08F669E4BC0C}" dt="2026-02-10T10:33:39.907" v="21421" actId="20577"/>
          <ac:spMkLst>
            <pc:docMk/>
            <pc:sldMk cId="1890352600" sldId="2147479354"/>
            <ac:spMk id="3" creationId="{E27C7C35-2501-0208-9B20-7EC7460A2C3C}"/>
          </ac:spMkLst>
        </pc:spChg>
        <pc:spChg chg="add mod">
          <ac:chgData name="MIZUNO Kakeru" userId="88fdaf57-ff3c-495e-81cb-d623fe0a1e9b" providerId="ADAL" clId="{E44C8D6D-452A-4EB2-BD2F-08F669E4BC0C}" dt="2026-02-10T10:34:23.564" v="21477" actId="20577"/>
          <ac:spMkLst>
            <pc:docMk/>
            <pc:sldMk cId="1890352600" sldId="2147479354"/>
            <ac:spMk id="6" creationId="{C4D9BAF5-A6A3-27EE-8862-D7E420D4FFD2}"/>
          </ac:spMkLst>
        </pc:spChg>
        <pc:picChg chg="add mod">
          <ac:chgData name="MIZUNO Kakeru" userId="88fdaf57-ff3c-495e-81cb-d623fe0a1e9b" providerId="ADAL" clId="{E44C8D6D-452A-4EB2-BD2F-08F669E4BC0C}" dt="2026-02-10T10:33:47.182" v="21424" actId="1076"/>
          <ac:picMkLst>
            <pc:docMk/>
            <pc:sldMk cId="1890352600" sldId="2147479354"/>
            <ac:picMk id="8" creationId="{FF8F8433-233F-DCF5-BB19-B6D90BD1D0E5}"/>
          </ac:picMkLst>
        </pc:picChg>
      </pc:sldChg>
      <pc:sldChg chg="addSp delSp modSp add mod">
        <pc:chgData name="MIZUNO Kakeru" userId="88fdaf57-ff3c-495e-81cb-d623fe0a1e9b" providerId="ADAL" clId="{E44C8D6D-452A-4EB2-BD2F-08F669E4BC0C}" dt="2026-02-10T10:36:05.572" v="21545" actId="1076"/>
        <pc:sldMkLst>
          <pc:docMk/>
          <pc:sldMk cId="1353870963" sldId="2147479355"/>
        </pc:sldMkLst>
        <pc:spChg chg="mod">
          <ac:chgData name="MIZUNO Kakeru" userId="88fdaf57-ff3c-495e-81cb-d623fe0a1e9b" providerId="ADAL" clId="{E44C8D6D-452A-4EB2-BD2F-08F669E4BC0C}" dt="2026-02-10T10:35:58.986" v="21544" actId="113"/>
          <ac:spMkLst>
            <pc:docMk/>
            <pc:sldMk cId="1353870963" sldId="2147479355"/>
            <ac:spMk id="6" creationId="{EDC899C9-36FC-5587-ABC8-E5F9CAD5562D}"/>
          </ac:spMkLst>
        </pc:spChg>
        <pc:picChg chg="add mod">
          <ac:chgData name="MIZUNO Kakeru" userId="88fdaf57-ff3c-495e-81cb-d623fe0a1e9b" providerId="ADAL" clId="{E44C8D6D-452A-4EB2-BD2F-08F669E4BC0C}" dt="2026-02-10T10:36:05.572" v="21545" actId="1076"/>
          <ac:picMkLst>
            <pc:docMk/>
            <pc:sldMk cId="1353870963" sldId="2147479355"/>
            <ac:picMk id="5" creationId="{47CB4CF7-C3B1-7AD9-93AE-0C078B67C611}"/>
          </ac:picMkLst>
        </pc:picChg>
      </pc:sldChg>
      <pc:sldChg chg="addSp delSp modSp add mod">
        <pc:chgData name="MIZUNO Kakeru" userId="88fdaf57-ff3c-495e-81cb-d623fe0a1e9b" providerId="ADAL" clId="{E44C8D6D-452A-4EB2-BD2F-08F669E4BC0C}" dt="2026-02-10T10:37:11.379" v="21661" actId="20577"/>
        <pc:sldMkLst>
          <pc:docMk/>
          <pc:sldMk cId="3910883279" sldId="2147479356"/>
        </pc:sldMkLst>
        <pc:spChg chg="mod">
          <ac:chgData name="MIZUNO Kakeru" userId="88fdaf57-ff3c-495e-81cb-d623fe0a1e9b" providerId="ADAL" clId="{E44C8D6D-452A-4EB2-BD2F-08F669E4BC0C}" dt="2026-02-10T10:37:11.379" v="21661" actId="20577"/>
          <ac:spMkLst>
            <pc:docMk/>
            <pc:sldMk cId="3910883279" sldId="2147479356"/>
            <ac:spMk id="6" creationId="{752D70CF-14F1-15A8-4264-BBCBBA33ABC0}"/>
          </ac:spMkLst>
        </pc:spChg>
        <pc:picChg chg="add mod">
          <ac:chgData name="MIZUNO Kakeru" userId="88fdaf57-ff3c-495e-81cb-d623fe0a1e9b" providerId="ADAL" clId="{E44C8D6D-452A-4EB2-BD2F-08F669E4BC0C}" dt="2026-02-10T10:36:38.258" v="21553" actId="1076"/>
          <ac:picMkLst>
            <pc:docMk/>
            <pc:sldMk cId="3910883279" sldId="2147479356"/>
            <ac:picMk id="7" creationId="{6D661674-77CF-9BEA-4BEC-F25ADADFCAA8}"/>
          </ac:picMkLst>
        </pc:picChg>
      </pc:sldChg>
      <pc:sldChg chg="addSp delSp modSp add mod">
        <pc:chgData name="MIZUNO Kakeru" userId="88fdaf57-ff3c-495e-81cb-d623fe0a1e9b" providerId="ADAL" clId="{E44C8D6D-452A-4EB2-BD2F-08F669E4BC0C}" dt="2026-02-10T10:55:30.391" v="21741" actId="113"/>
        <pc:sldMkLst>
          <pc:docMk/>
          <pc:sldMk cId="1303945532" sldId="2147479357"/>
        </pc:sldMkLst>
        <pc:spChg chg="mod">
          <ac:chgData name="MIZUNO Kakeru" userId="88fdaf57-ff3c-495e-81cb-d623fe0a1e9b" providerId="ADAL" clId="{E44C8D6D-452A-4EB2-BD2F-08F669E4BC0C}" dt="2026-02-10T10:55:30.391" v="21741" actId="113"/>
          <ac:spMkLst>
            <pc:docMk/>
            <pc:sldMk cId="1303945532" sldId="2147479357"/>
            <ac:spMk id="6" creationId="{9CB1BC8F-8143-595F-82C4-C87B6D1F3006}"/>
          </ac:spMkLst>
        </pc:spChg>
        <pc:picChg chg="add mod">
          <ac:chgData name="MIZUNO Kakeru" userId="88fdaf57-ff3c-495e-81cb-d623fe0a1e9b" providerId="ADAL" clId="{E44C8D6D-452A-4EB2-BD2F-08F669E4BC0C}" dt="2026-02-10T10:39:02.039" v="21675" actId="1076"/>
          <ac:picMkLst>
            <pc:docMk/>
            <pc:sldMk cId="1303945532" sldId="2147479357"/>
            <ac:picMk id="9" creationId="{D77DBED3-9CB8-91FA-C664-34B758BC48CE}"/>
          </ac:picMkLst>
        </pc:picChg>
      </pc:sldChg>
      <pc:sldChg chg="addSp delSp modSp add mod">
        <pc:chgData name="MIZUNO Kakeru" userId="88fdaf57-ff3c-495e-81cb-d623fe0a1e9b" providerId="ADAL" clId="{E44C8D6D-452A-4EB2-BD2F-08F669E4BC0C}" dt="2026-02-10T11:10:33.813" v="22662" actId="1076"/>
        <pc:sldMkLst>
          <pc:docMk/>
          <pc:sldMk cId="520496090" sldId="2147479358"/>
        </pc:sldMkLst>
        <pc:spChg chg="mod">
          <ac:chgData name="MIZUNO Kakeru" userId="88fdaf57-ff3c-495e-81cb-d623fe0a1e9b" providerId="ADAL" clId="{E44C8D6D-452A-4EB2-BD2F-08F669E4BC0C}" dt="2026-02-10T11:05:32.748" v="21998" actId="20577"/>
          <ac:spMkLst>
            <pc:docMk/>
            <pc:sldMk cId="520496090" sldId="2147479358"/>
            <ac:spMk id="2" creationId="{DA588251-1943-C773-CA48-1FF54BB29504}"/>
          </ac:spMkLst>
        </pc:spChg>
        <pc:spChg chg="mod">
          <ac:chgData name="MIZUNO Kakeru" userId="88fdaf57-ff3c-495e-81cb-d623fe0a1e9b" providerId="ADAL" clId="{E44C8D6D-452A-4EB2-BD2F-08F669E4BC0C}" dt="2026-02-10T11:07:26.550" v="22368" actId="20577"/>
          <ac:spMkLst>
            <pc:docMk/>
            <pc:sldMk cId="520496090" sldId="2147479358"/>
            <ac:spMk id="4" creationId="{38B73B35-110C-390A-AC50-A8C4959F301D}"/>
          </ac:spMkLst>
        </pc:spChg>
        <pc:spChg chg="add mod">
          <ac:chgData name="MIZUNO Kakeru" userId="88fdaf57-ff3c-495e-81cb-d623fe0a1e9b" providerId="ADAL" clId="{E44C8D6D-452A-4EB2-BD2F-08F669E4BC0C}" dt="2026-02-10T11:10:28.300" v="22661" actId="113"/>
          <ac:spMkLst>
            <pc:docMk/>
            <pc:sldMk cId="520496090" sldId="2147479358"/>
            <ac:spMk id="7" creationId="{37E9D38D-DA50-3825-7472-78F9C2E4E2EA}"/>
          </ac:spMkLst>
        </pc:spChg>
        <pc:picChg chg="add mod">
          <ac:chgData name="MIZUNO Kakeru" userId="88fdaf57-ff3c-495e-81cb-d623fe0a1e9b" providerId="ADAL" clId="{E44C8D6D-452A-4EB2-BD2F-08F669E4BC0C}" dt="2026-02-10T11:10:33.813" v="22662" actId="1076"/>
          <ac:picMkLst>
            <pc:docMk/>
            <pc:sldMk cId="520496090" sldId="2147479358"/>
            <ac:picMk id="6" creationId="{EB55FE29-EF98-D656-386D-65EE3A209E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15177-8A69-4090-A451-C78DC6867D4B}" type="datetimeFigureOut">
              <a:rPr kumimoji="1" lang="ja-JP" altLang="en-US" smtClean="0"/>
              <a:t>2026/2/12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7F7A7-F46D-4494-90BF-F185ABD7C77E}" type="slidenum">
              <a:rPr kumimoji="1" lang="ja-JP" altLang="en-US" smtClean="0"/>
              <a:t>‹#›</a:t>
            </a:fld>
            <a:endParaRPr kumimoji="1" lang="ja-JP" altLang="en-US"/>
          </a:p>
        </p:txBody>
      </p:sp>
    </p:spTree>
    <p:extLst>
      <p:ext uri="{BB962C8B-B14F-4D97-AF65-F5344CB8AC3E}">
        <p14:creationId xmlns:p14="http://schemas.microsoft.com/office/powerpoint/2010/main" val="35634794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a:t>
            </a:fld>
            <a:endParaRPr lang="en-US" dirty="0"/>
          </a:p>
        </p:txBody>
      </p:sp>
    </p:spTree>
    <p:extLst>
      <p:ext uri="{BB962C8B-B14F-4D97-AF65-F5344CB8AC3E}">
        <p14:creationId xmlns:p14="http://schemas.microsoft.com/office/powerpoint/2010/main" val="260579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D3DE4-28C7-D4F8-EEAA-5423AD9B24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7830B0-2D6D-9D29-1349-55559AF7B8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2942788-D57F-2F63-555C-5E84B952405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0E563B5-99C7-8B00-DBE8-FD48D9AD2DD3}"/>
              </a:ext>
            </a:extLst>
          </p:cNvPr>
          <p:cNvSpPr>
            <a:spLocks noGrp="1"/>
          </p:cNvSpPr>
          <p:nvPr>
            <p:ph type="sldNum" sz="quarter" idx="5"/>
          </p:nvPr>
        </p:nvSpPr>
        <p:spPr/>
        <p:txBody>
          <a:bodyPr/>
          <a:lstStyle/>
          <a:p>
            <a:fld id="{E697F7A7-F46D-4494-90BF-F185ABD7C77E}" type="slidenum">
              <a:rPr kumimoji="1" lang="ja-JP" altLang="en-US" smtClean="0"/>
              <a:t>34</a:t>
            </a:fld>
            <a:endParaRPr kumimoji="1" lang="ja-JP" altLang="en-US"/>
          </a:p>
        </p:txBody>
      </p:sp>
    </p:spTree>
    <p:extLst>
      <p:ext uri="{BB962C8B-B14F-4D97-AF65-F5344CB8AC3E}">
        <p14:creationId xmlns:p14="http://schemas.microsoft.com/office/powerpoint/2010/main" val="2529593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05622-4BE9-AC08-9BB2-241721DC5F6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3831E8-F777-DDEE-EC09-BF35B48F5A3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6DD8E1A-717E-D4BA-5204-9C2FF8A73F5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B895D6E-536C-34C6-2F43-4B7D13CA2151}"/>
              </a:ext>
            </a:extLst>
          </p:cNvPr>
          <p:cNvSpPr>
            <a:spLocks noGrp="1"/>
          </p:cNvSpPr>
          <p:nvPr>
            <p:ph type="sldNum" sz="quarter" idx="5"/>
          </p:nvPr>
        </p:nvSpPr>
        <p:spPr/>
        <p:txBody>
          <a:bodyPr/>
          <a:lstStyle/>
          <a:p>
            <a:fld id="{E697F7A7-F46D-4494-90BF-F185ABD7C77E}" type="slidenum">
              <a:rPr kumimoji="1" lang="ja-JP" altLang="en-US" smtClean="0"/>
              <a:t>40</a:t>
            </a:fld>
            <a:endParaRPr kumimoji="1" lang="ja-JP" altLang="en-US"/>
          </a:p>
        </p:txBody>
      </p:sp>
    </p:spTree>
    <p:extLst>
      <p:ext uri="{BB962C8B-B14F-4D97-AF65-F5344CB8AC3E}">
        <p14:creationId xmlns:p14="http://schemas.microsoft.com/office/powerpoint/2010/main" val="324852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38F90-3330-E145-4FC8-0181FDA32F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24F84F-3525-718B-A40A-206D0EBFBE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FC3E1A2-C05F-C2BD-F6AF-394DE4139E2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E3E9E86-378F-B87C-14E4-2A9273C927C9}"/>
              </a:ext>
            </a:extLst>
          </p:cNvPr>
          <p:cNvSpPr>
            <a:spLocks noGrp="1"/>
          </p:cNvSpPr>
          <p:nvPr>
            <p:ph type="sldNum" sz="quarter" idx="5"/>
          </p:nvPr>
        </p:nvSpPr>
        <p:spPr/>
        <p:txBody>
          <a:bodyPr/>
          <a:lstStyle/>
          <a:p>
            <a:fld id="{E697F7A7-F46D-4494-90BF-F185ABD7C77E}" type="slidenum">
              <a:rPr kumimoji="1" lang="ja-JP" altLang="en-US" smtClean="0"/>
              <a:t>41</a:t>
            </a:fld>
            <a:endParaRPr kumimoji="1" lang="ja-JP" altLang="en-US"/>
          </a:p>
        </p:txBody>
      </p:sp>
    </p:spTree>
    <p:extLst>
      <p:ext uri="{BB962C8B-B14F-4D97-AF65-F5344CB8AC3E}">
        <p14:creationId xmlns:p14="http://schemas.microsoft.com/office/powerpoint/2010/main" val="1610210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1555-229E-86D9-DD7A-676F388EF5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81A4BEC-D147-DC5B-68D0-00AC293F3F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B8A1682-41E7-D9DE-98AE-115379B84CF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EC4735D-3683-4BAA-EB8F-D501BF505A53}"/>
              </a:ext>
            </a:extLst>
          </p:cNvPr>
          <p:cNvSpPr>
            <a:spLocks noGrp="1"/>
          </p:cNvSpPr>
          <p:nvPr>
            <p:ph type="sldNum" sz="quarter" idx="5"/>
          </p:nvPr>
        </p:nvSpPr>
        <p:spPr/>
        <p:txBody>
          <a:bodyPr/>
          <a:lstStyle/>
          <a:p>
            <a:fld id="{E697F7A7-F46D-4494-90BF-F185ABD7C77E}" type="slidenum">
              <a:rPr kumimoji="1" lang="ja-JP" altLang="en-US" smtClean="0"/>
              <a:t>42</a:t>
            </a:fld>
            <a:endParaRPr kumimoji="1" lang="ja-JP" altLang="en-US"/>
          </a:p>
        </p:txBody>
      </p:sp>
    </p:spTree>
    <p:extLst>
      <p:ext uri="{BB962C8B-B14F-4D97-AF65-F5344CB8AC3E}">
        <p14:creationId xmlns:p14="http://schemas.microsoft.com/office/powerpoint/2010/main" val="422531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335F2-8495-6265-66E9-051E971E5CD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16741F-4366-EEBE-D713-63E1918CBE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F66BB1-D026-C364-5099-C5D3BB04569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FBDA2FF-40CB-67EF-90A1-3701F79870E4}"/>
              </a:ext>
            </a:extLst>
          </p:cNvPr>
          <p:cNvSpPr>
            <a:spLocks noGrp="1"/>
          </p:cNvSpPr>
          <p:nvPr>
            <p:ph type="sldNum" sz="quarter" idx="5"/>
          </p:nvPr>
        </p:nvSpPr>
        <p:spPr/>
        <p:txBody>
          <a:bodyPr/>
          <a:lstStyle/>
          <a:p>
            <a:fld id="{E697F7A7-F46D-4494-90BF-F185ABD7C77E}" type="slidenum">
              <a:rPr kumimoji="1" lang="ja-JP" altLang="en-US" smtClean="0"/>
              <a:t>43</a:t>
            </a:fld>
            <a:endParaRPr kumimoji="1" lang="ja-JP" altLang="en-US"/>
          </a:p>
        </p:txBody>
      </p:sp>
    </p:spTree>
    <p:extLst>
      <p:ext uri="{BB962C8B-B14F-4D97-AF65-F5344CB8AC3E}">
        <p14:creationId xmlns:p14="http://schemas.microsoft.com/office/powerpoint/2010/main" val="273649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C23FD-AE08-8843-2442-F2318200B4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1A87C9-6DA1-2BC2-6421-E721B3F13F2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E492070-1C4C-664C-CF77-D54DEE1FF2F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4F4512A-2934-2A8D-DF71-12B6F8391D03}"/>
              </a:ext>
            </a:extLst>
          </p:cNvPr>
          <p:cNvSpPr>
            <a:spLocks noGrp="1"/>
          </p:cNvSpPr>
          <p:nvPr>
            <p:ph type="sldNum" sz="quarter" idx="5"/>
          </p:nvPr>
        </p:nvSpPr>
        <p:spPr/>
        <p:txBody>
          <a:bodyPr/>
          <a:lstStyle/>
          <a:p>
            <a:fld id="{E697F7A7-F46D-4494-90BF-F185ABD7C77E}" type="slidenum">
              <a:rPr kumimoji="1" lang="ja-JP" altLang="en-US" smtClean="0"/>
              <a:t>44</a:t>
            </a:fld>
            <a:endParaRPr kumimoji="1" lang="ja-JP" altLang="en-US"/>
          </a:p>
        </p:txBody>
      </p:sp>
    </p:spTree>
    <p:extLst>
      <p:ext uri="{BB962C8B-B14F-4D97-AF65-F5344CB8AC3E}">
        <p14:creationId xmlns:p14="http://schemas.microsoft.com/office/powerpoint/2010/main" val="3234433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BF6CC-58B6-22BB-9853-65E02D487B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3AF6B2-84E6-B686-6187-B8EEFD2A91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13BE3A-EC1A-CAE5-6F01-35F8FF925F8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DB0D8E4-38E5-E003-7640-23E5233E2A7D}"/>
              </a:ext>
            </a:extLst>
          </p:cNvPr>
          <p:cNvSpPr>
            <a:spLocks noGrp="1"/>
          </p:cNvSpPr>
          <p:nvPr>
            <p:ph type="sldNum" sz="quarter" idx="5"/>
          </p:nvPr>
        </p:nvSpPr>
        <p:spPr/>
        <p:txBody>
          <a:bodyPr/>
          <a:lstStyle/>
          <a:p>
            <a:fld id="{E697F7A7-F46D-4494-90BF-F185ABD7C77E}" type="slidenum">
              <a:rPr kumimoji="1" lang="ja-JP" altLang="en-US" smtClean="0"/>
              <a:t>45</a:t>
            </a:fld>
            <a:endParaRPr kumimoji="1" lang="ja-JP" altLang="en-US"/>
          </a:p>
        </p:txBody>
      </p:sp>
    </p:spTree>
    <p:extLst>
      <p:ext uri="{BB962C8B-B14F-4D97-AF65-F5344CB8AC3E}">
        <p14:creationId xmlns:p14="http://schemas.microsoft.com/office/powerpoint/2010/main" val="1484214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E1C6C-0C07-3627-4744-F505337861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D36C47-8C52-0422-1E72-A58C1147762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947F42-4DD3-4449-46D1-609674DAA60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BD70812-55A6-71DB-28F7-8A31AD9A0CE6}"/>
              </a:ext>
            </a:extLst>
          </p:cNvPr>
          <p:cNvSpPr>
            <a:spLocks noGrp="1"/>
          </p:cNvSpPr>
          <p:nvPr>
            <p:ph type="sldNum" sz="quarter" idx="5"/>
          </p:nvPr>
        </p:nvSpPr>
        <p:spPr/>
        <p:txBody>
          <a:bodyPr/>
          <a:lstStyle/>
          <a:p>
            <a:fld id="{E697F7A7-F46D-4494-90BF-F185ABD7C77E}" type="slidenum">
              <a:rPr kumimoji="1" lang="ja-JP" altLang="en-US" smtClean="0"/>
              <a:t>46</a:t>
            </a:fld>
            <a:endParaRPr kumimoji="1" lang="ja-JP" altLang="en-US"/>
          </a:p>
        </p:txBody>
      </p:sp>
    </p:spTree>
    <p:extLst>
      <p:ext uri="{BB962C8B-B14F-4D97-AF65-F5344CB8AC3E}">
        <p14:creationId xmlns:p14="http://schemas.microsoft.com/office/powerpoint/2010/main" val="3330186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C611F-F4B9-610B-64B0-BE7388E2B1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3CF51D2-72D3-8854-6BEA-6905B86081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8D7DAB8-2A95-502B-E326-4EBA81F9EDB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5AB0FA0-1176-6968-D047-0726E4CCD7B0}"/>
              </a:ext>
            </a:extLst>
          </p:cNvPr>
          <p:cNvSpPr>
            <a:spLocks noGrp="1"/>
          </p:cNvSpPr>
          <p:nvPr>
            <p:ph type="sldNum" sz="quarter" idx="5"/>
          </p:nvPr>
        </p:nvSpPr>
        <p:spPr/>
        <p:txBody>
          <a:bodyPr/>
          <a:lstStyle/>
          <a:p>
            <a:fld id="{E697F7A7-F46D-4494-90BF-F185ABD7C77E}" type="slidenum">
              <a:rPr kumimoji="1" lang="ja-JP" altLang="en-US" smtClean="0"/>
              <a:t>47</a:t>
            </a:fld>
            <a:endParaRPr kumimoji="1" lang="ja-JP" altLang="en-US"/>
          </a:p>
        </p:txBody>
      </p:sp>
    </p:spTree>
    <p:extLst>
      <p:ext uri="{BB962C8B-B14F-4D97-AF65-F5344CB8AC3E}">
        <p14:creationId xmlns:p14="http://schemas.microsoft.com/office/powerpoint/2010/main" val="249601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6220C-BF73-4C71-9F03-C93B2560EAA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0D17F9E-E81D-2236-4592-31835FA8E9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7AB7BE-B781-37F4-DD52-150BBD41A8E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220A03F-D69E-E2B3-C846-3812E1CFFF17}"/>
              </a:ext>
            </a:extLst>
          </p:cNvPr>
          <p:cNvSpPr>
            <a:spLocks noGrp="1"/>
          </p:cNvSpPr>
          <p:nvPr>
            <p:ph type="sldNum" sz="quarter" idx="5"/>
          </p:nvPr>
        </p:nvSpPr>
        <p:spPr/>
        <p:txBody>
          <a:bodyPr/>
          <a:lstStyle/>
          <a:p>
            <a:fld id="{E697F7A7-F46D-4494-90BF-F185ABD7C77E}" type="slidenum">
              <a:rPr kumimoji="1" lang="ja-JP" altLang="en-US" smtClean="0"/>
              <a:t>48</a:t>
            </a:fld>
            <a:endParaRPr kumimoji="1" lang="ja-JP" altLang="en-US"/>
          </a:p>
        </p:txBody>
      </p:sp>
    </p:spTree>
    <p:extLst>
      <p:ext uri="{BB962C8B-B14F-4D97-AF65-F5344CB8AC3E}">
        <p14:creationId xmlns:p14="http://schemas.microsoft.com/office/powerpoint/2010/main" val="114857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この他にもたくさんのデータと連携できる。</a:t>
            </a:r>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5</a:t>
            </a:fld>
            <a:endParaRPr kumimoji="1" lang="ja-JP" altLang="en-US"/>
          </a:p>
        </p:txBody>
      </p:sp>
    </p:spTree>
    <p:extLst>
      <p:ext uri="{BB962C8B-B14F-4D97-AF65-F5344CB8AC3E}">
        <p14:creationId xmlns:p14="http://schemas.microsoft.com/office/powerpoint/2010/main" val="1534033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2547-C134-B37A-2680-E35C663222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B5BEDA-3F0A-0B88-91CA-6E1EC737264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F528D0-C3B7-77D6-0E36-F17D96D1965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3EE9526-B2FF-E2F8-5621-8327F2011E57}"/>
              </a:ext>
            </a:extLst>
          </p:cNvPr>
          <p:cNvSpPr>
            <a:spLocks noGrp="1"/>
          </p:cNvSpPr>
          <p:nvPr>
            <p:ph type="sldNum" sz="quarter" idx="5"/>
          </p:nvPr>
        </p:nvSpPr>
        <p:spPr/>
        <p:txBody>
          <a:bodyPr/>
          <a:lstStyle/>
          <a:p>
            <a:fld id="{E697F7A7-F46D-4494-90BF-F185ABD7C77E}" type="slidenum">
              <a:rPr kumimoji="1" lang="ja-JP" altLang="en-US" smtClean="0"/>
              <a:t>49</a:t>
            </a:fld>
            <a:endParaRPr kumimoji="1" lang="ja-JP" altLang="en-US"/>
          </a:p>
        </p:txBody>
      </p:sp>
    </p:spTree>
    <p:extLst>
      <p:ext uri="{BB962C8B-B14F-4D97-AF65-F5344CB8AC3E}">
        <p14:creationId xmlns:p14="http://schemas.microsoft.com/office/powerpoint/2010/main" val="321944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8CEE-13B9-4FC1-3FCA-87FB516190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1DBBCE-6F36-2E7A-C8CD-DAF375AB531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31FDB7-943A-38A7-975F-0313E3AB146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FE92350-FA39-79A8-A773-015365E2FC86}"/>
              </a:ext>
            </a:extLst>
          </p:cNvPr>
          <p:cNvSpPr>
            <a:spLocks noGrp="1"/>
          </p:cNvSpPr>
          <p:nvPr>
            <p:ph type="sldNum" sz="quarter" idx="5"/>
          </p:nvPr>
        </p:nvSpPr>
        <p:spPr/>
        <p:txBody>
          <a:bodyPr/>
          <a:lstStyle/>
          <a:p>
            <a:fld id="{E697F7A7-F46D-4494-90BF-F185ABD7C77E}" type="slidenum">
              <a:rPr kumimoji="1" lang="ja-JP" altLang="en-US" smtClean="0"/>
              <a:t>50</a:t>
            </a:fld>
            <a:endParaRPr kumimoji="1" lang="ja-JP" altLang="en-US"/>
          </a:p>
        </p:txBody>
      </p:sp>
    </p:spTree>
    <p:extLst>
      <p:ext uri="{BB962C8B-B14F-4D97-AF65-F5344CB8AC3E}">
        <p14:creationId xmlns:p14="http://schemas.microsoft.com/office/powerpoint/2010/main" val="749507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C692F-6DE8-E26F-6CF9-1B267C7935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C55CC7B-A89A-1B27-0C8B-574F53F68E6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EC9F8F2-442D-419F-9253-F862CF4DAF2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0CAC035-4672-7503-6828-D492AE7C678B}"/>
              </a:ext>
            </a:extLst>
          </p:cNvPr>
          <p:cNvSpPr>
            <a:spLocks noGrp="1"/>
          </p:cNvSpPr>
          <p:nvPr>
            <p:ph type="sldNum" sz="quarter" idx="5"/>
          </p:nvPr>
        </p:nvSpPr>
        <p:spPr/>
        <p:txBody>
          <a:bodyPr/>
          <a:lstStyle/>
          <a:p>
            <a:fld id="{E697F7A7-F46D-4494-90BF-F185ABD7C77E}" type="slidenum">
              <a:rPr kumimoji="1" lang="ja-JP" altLang="en-US" smtClean="0"/>
              <a:t>51</a:t>
            </a:fld>
            <a:endParaRPr kumimoji="1" lang="ja-JP" altLang="en-US"/>
          </a:p>
        </p:txBody>
      </p:sp>
    </p:spTree>
    <p:extLst>
      <p:ext uri="{BB962C8B-B14F-4D97-AF65-F5344CB8AC3E}">
        <p14:creationId xmlns:p14="http://schemas.microsoft.com/office/powerpoint/2010/main" val="56208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AC29-80FF-F23C-77A6-B2DDA9EFCC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315066-1AA8-3B98-1655-E4800F3BB4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13A8CEA-7931-5F49-4810-4BB33384A10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2E17066-3C2F-82A0-D7B4-88CDDFABB657}"/>
              </a:ext>
            </a:extLst>
          </p:cNvPr>
          <p:cNvSpPr>
            <a:spLocks noGrp="1"/>
          </p:cNvSpPr>
          <p:nvPr>
            <p:ph type="sldNum" sz="quarter" idx="5"/>
          </p:nvPr>
        </p:nvSpPr>
        <p:spPr/>
        <p:txBody>
          <a:bodyPr/>
          <a:lstStyle/>
          <a:p>
            <a:fld id="{E697F7A7-F46D-4494-90BF-F185ABD7C77E}" type="slidenum">
              <a:rPr kumimoji="1" lang="ja-JP" altLang="en-US" smtClean="0"/>
              <a:t>52</a:t>
            </a:fld>
            <a:endParaRPr kumimoji="1" lang="ja-JP" altLang="en-US"/>
          </a:p>
        </p:txBody>
      </p:sp>
    </p:spTree>
    <p:extLst>
      <p:ext uri="{BB962C8B-B14F-4D97-AF65-F5344CB8AC3E}">
        <p14:creationId xmlns:p14="http://schemas.microsoft.com/office/powerpoint/2010/main" val="789647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23CBA-9B8A-9AC9-111B-5AFF76E0C6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22FAF5-0958-3215-BDA9-1E2D18B82B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EA133F4-720D-F8D2-25DF-0A544F593EF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6D991E5-7AB3-022E-A46B-85F859D55A49}"/>
              </a:ext>
            </a:extLst>
          </p:cNvPr>
          <p:cNvSpPr>
            <a:spLocks noGrp="1"/>
          </p:cNvSpPr>
          <p:nvPr>
            <p:ph type="sldNum" sz="quarter" idx="5"/>
          </p:nvPr>
        </p:nvSpPr>
        <p:spPr/>
        <p:txBody>
          <a:bodyPr/>
          <a:lstStyle/>
          <a:p>
            <a:fld id="{E697F7A7-F46D-4494-90BF-F185ABD7C77E}" type="slidenum">
              <a:rPr kumimoji="1" lang="ja-JP" altLang="en-US" smtClean="0"/>
              <a:t>53</a:t>
            </a:fld>
            <a:endParaRPr kumimoji="1" lang="ja-JP" altLang="en-US"/>
          </a:p>
        </p:txBody>
      </p:sp>
    </p:spTree>
    <p:extLst>
      <p:ext uri="{BB962C8B-B14F-4D97-AF65-F5344CB8AC3E}">
        <p14:creationId xmlns:p14="http://schemas.microsoft.com/office/powerpoint/2010/main" val="1933249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6C33-360D-54A5-A809-ADA18036E53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36AAC4-02A6-4664-E617-E275672CE7E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DE31E2-0C6A-302B-634C-1E9708F3D11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BFFC0A5-9BD6-121F-8D05-352A33BC401A}"/>
              </a:ext>
            </a:extLst>
          </p:cNvPr>
          <p:cNvSpPr>
            <a:spLocks noGrp="1"/>
          </p:cNvSpPr>
          <p:nvPr>
            <p:ph type="sldNum" sz="quarter" idx="5"/>
          </p:nvPr>
        </p:nvSpPr>
        <p:spPr/>
        <p:txBody>
          <a:bodyPr/>
          <a:lstStyle/>
          <a:p>
            <a:fld id="{E697F7A7-F46D-4494-90BF-F185ABD7C77E}" type="slidenum">
              <a:rPr kumimoji="1" lang="ja-JP" altLang="en-US" smtClean="0"/>
              <a:t>54</a:t>
            </a:fld>
            <a:endParaRPr kumimoji="1" lang="ja-JP" altLang="en-US"/>
          </a:p>
        </p:txBody>
      </p:sp>
    </p:spTree>
    <p:extLst>
      <p:ext uri="{BB962C8B-B14F-4D97-AF65-F5344CB8AC3E}">
        <p14:creationId xmlns:p14="http://schemas.microsoft.com/office/powerpoint/2010/main" val="4268268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a:t>
            </a:r>
            <a:r>
              <a:rPr kumimoji="1" lang="en-US" altLang="ja-JP" dirty="0" err="1"/>
              <a:t>Sharepoint</a:t>
            </a:r>
            <a:r>
              <a:rPr kumimoji="1" lang="ja-JP" altLang="en-US" dirty="0"/>
              <a:t>に各クラウドベンダーの利用コスト等が保存されている場合、</a:t>
            </a:r>
            <a:endParaRPr kumimoji="1" lang="en-US" altLang="ja-JP" dirty="0"/>
          </a:p>
          <a:p>
            <a:r>
              <a:rPr kumimoji="1" lang="ja-JP" altLang="en-US" dirty="0"/>
              <a:t>それぞれのクラウドベンダーの利用コストのスペースを</a:t>
            </a:r>
            <a:r>
              <a:rPr kumimoji="1" lang="en-US" altLang="ja-JP" dirty="0" err="1"/>
              <a:t>Shrepoint</a:t>
            </a:r>
            <a:r>
              <a:rPr kumimoji="1" lang="ja-JP" altLang="en-US" dirty="0"/>
              <a:t>と連携し作成することで、利用者が必要な情報を簡単に分析することが可能。</a:t>
            </a:r>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55</a:t>
            </a:fld>
            <a:endParaRPr kumimoji="1" lang="ja-JP" altLang="en-US"/>
          </a:p>
        </p:txBody>
      </p:sp>
    </p:spTree>
    <p:extLst>
      <p:ext uri="{BB962C8B-B14F-4D97-AF65-F5344CB8AC3E}">
        <p14:creationId xmlns:p14="http://schemas.microsoft.com/office/powerpoint/2010/main" val="3872480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キャッチコピーの作成、マーケティングコンテンツの生成、メール文面作成等ができる。</a:t>
            </a:r>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57</a:t>
            </a:fld>
            <a:endParaRPr kumimoji="1" lang="ja-JP" altLang="en-US"/>
          </a:p>
        </p:txBody>
      </p:sp>
    </p:spTree>
    <p:extLst>
      <p:ext uri="{BB962C8B-B14F-4D97-AF65-F5344CB8AC3E}">
        <p14:creationId xmlns:p14="http://schemas.microsoft.com/office/powerpoint/2010/main" val="1068086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AF3D2-D46E-9EC5-D547-7F5CB0CB8B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B0CC7ED-E407-11E4-C8AD-103BD243FFC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768B722-884D-19DA-F57C-A966EF555DD0}"/>
              </a:ext>
            </a:extLst>
          </p:cNvPr>
          <p:cNvSpPr>
            <a:spLocks noGrp="1"/>
          </p:cNvSpPr>
          <p:nvPr>
            <p:ph type="body" idx="1"/>
          </p:nvPr>
        </p:nvSpPr>
        <p:spPr/>
        <p:txBody>
          <a:bodyPr/>
          <a:lstStyle/>
          <a:p>
            <a:r>
              <a:rPr kumimoji="1" lang="ja-JP" altLang="en-US" dirty="0"/>
              <a:t>キャッチコピーの作成、マーケティングコンテンツの生成、メール文面作成等ができる。</a:t>
            </a:r>
          </a:p>
        </p:txBody>
      </p:sp>
      <p:sp>
        <p:nvSpPr>
          <p:cNvPr id="4" name="スライド番号プレースホルダー 3">
            <a:extLst>
              <a:ext uri="{FF2B5EF4-FFF2-40B4-BE49-F238E27FC236}">
                <a16:creationId xmlns:a16="http://schemas.microsoft.com/office/drawing/2014/main" id="{4A57E501-1970-B77D-7B32-737FD145F33A}"/>
              </a:ext>
            </a:extLst>
          </p:cNvPr>
          <p:cNvSpPr>
            <a:spLocks noGrp="1"/>
          </p:cNvSpPr>
          <p:nvPr>
            <p:ph type="sldNum" sz="quarter" idx="5"/>
          </p:nvPr>
        </p:nvSpPr>
        <p:spPr/>
        <p:txBody>
          <a:bodyPr/>
          <a:lstStyle/>
          <a:p>
            <a:fld id="{E697F7A7-F46D-4494-90BF-F185ABD7C77E}" type="slidenum">
              <a:rPr kumimoji="1" lang="ja-JP" altLang="en-US" smtClean="0"/>
              <a:t>58</a:t>
            </a:fld>
            <a:endParaRPr kumimoji="1" lang="ja-JP" altLang="en-US"/>
          </a:p>
        </p:txBody>
      </p:sp>
    </p:spTree>
    <p:extLst>
      <p:ext uri="{BB962C8B-B14F-4D97-AF65-F5344CB8AC3E}">
        <p14:creationId xmlns:p14="http://schemas.microsoft.com/office/powerpoint/2010/main" val="3088217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4AA5-ED41-2389-F087-0EF03419CE4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604DEA-1506-0FF1-CDD7-0CCC497937E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ACD417-098F-C8FF-723A-3B48A8B8576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2094804-F383-B6DC-CD86-5C86F5F3BCA9}"/>
              </a:ext>
            </a:extLst>
          </p:cNvPr>
          <p:cNvSpPr>
            <a:spLocks noGrp="1"/>
          </p:cNvSpPr>
          <p:nvPr>
            <p:ph type="sldNum" sz="quarter" idx="5"/>
          </p:nvPr>
        </p:nvSpPr>
        <p:spPr/>
        <p:txBody>
          <a:bodyPr/>
          <a:lstStyle/>
          <a:p>
            <a:fld id="{E697F7A7-F46D-4494-90BF-F185ABD7C77E}" type="slidenum">
              <a:rPr kumimoji="1" lang="ja-JP" altLang="en-US" smtClean="0"/>
              <a:t>60</a:t>
            </a:fld>
            <a:endParaRPr kumimoji="1" lang="ja-JP" altLang="en-US"/>
          </a:p>
        </p:txBody>
      </p:sp>
    </p:spTree>
    <p:extLst>
      <p:ext uri="{BB962C8B-B14F-4D97-AF65-F5344CB8AC3E}">
        <p14:creationId xmlns:p14="http://schemas.microsoft.com/office/powerpoint/2010/main" val="287994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19550-E13E-FC40-64D1-203D417BC8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517B717-6B43-FBAD-9F8E-E50B249901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29CDE34-8C83-AE4D-ACD9-9376166AC848}"/>
              </a:ext>
            </a:extLst>
          </p:cNvPr>
          <p:cNvSpPr>
            <a:spLocks noGrp="1"/>
          </p:cNvSpPr>
          <p:nvPr>
            <p:ph type="body" idx="1"/>
          </p:nvPr>
        </p:nvSpPr>
        <p:spPr/>
        <p:txBody>
          <a:bodyPr/>
          <a:lstStyle/>
          <a:p>
            <a:r>
              <a:rPr kumimoji="1" lang="ja-JP" altLang="en-US" dirty="0"/>
              <a:t>この他にもたくさんのデータと連携できる。</a:t>
            </a:r>
          </a:p>
        </p:txBody>
      </p:sp>
      <p:sp>
        <p:nvSpPr>
          <p:cNvPr id="4" name="スライド番号プレースホルダー 3">
            <a:extLst>
              <a:ext uri="{FF2B5EF4-FFF2-40B4-BE49-F238E27FC236}">
                <a16:creationId xmlns:a16="http://schemas.microsoft.com/office/drawing/2014/main" id="{A412EBBA-723D-6F84-8F89-1E445A0C0A25}"/>
              </a:ext>
            </a:extLst>
          </p:cNvPr>
          <p:cNvSpPr>
            <a:spLocks noGrp="1"/>
          </p:cNvSpPr>
          <p:nvPr>
            <p:ph type="sldNum" sz="quarter" idx="5"/>
          </p:nvPr>
        </p:nvSpPr>
        <p:spPr/>
        <p:txBody>
          <a:bodyPr/>
          <a:lstStyle/>
          <a:p>
            <a:fld id="{E697F7A7-F46D-4494-90BF-F185ABD7C77E}" type="slidenum">
              <a:rPr kumimoji="1" lang="ja-JP" altLang="en-US" smtClean="0"/>
              <a:t>6</a:t>
            </a:fld>
            <a:endParaRPr kumimoji="1" lang="ja-JP" altLang="en-US"/>
          </a:p>
        </p:txBody>
      </p:sp>
    </p:spTree>
    <p:extLst>
      <p:ext uri="{BB962C8B-B14F-4D97-AF65-F5344CB8AC3E}">
        <p14:creationId xmlns:p14="http://schemas.microsoft.com/office/powerpoint/2010/main" val="2771630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2DA6-90F0-357C-5AEA-48056337D7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5FA881-443E-9537-D3E6-BF23623A4D9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877C8F6-F55A-070B-876A-5908CA13B4D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03ECF01-65C7-429F-02D8-66062C48DA52}"/>
              </a:ext>
            </a:extLst>
          </p:cNvPr>
          <p:cNvSpPr>
            <a:spLocks noGrp="1"/>
          </p:cNvSpPr>
          <p:nvPr>
            <p:ph type="sldNum" sz="quarter" idx="5"/>
          </p:nvPr>
        </p:nvSpPr>
        <p:spPr/>
        <p:txBody>
          <a:bodyPr/>
          <a:lstStyle/>
          <a:p>
            <a:fld id="{E697F7A7-F46D-4494-90BF-F185ABD7C77E}" type="slidenum">
              <a:rPr kumimoji="1" lang="ja-JP" altLang="en-US" smtClean="0"/>
              <a:t>61</a:t>
            </a:fld>
            <a:endParaRPr kumimoji="1" lang="ja-JP" altLang="en-US"/>
          </a:p>
        </p:txBody>
      </p:sp>
    </p:spTree>
    <p:extLst>
      <p:ext uri="{BB962C8B-B14F-4D97-AF65-F5344CB8AC3E}">
        <p14:creationId xmlns:p14="http://schemas.microsoft.com/office/powerpoint/2010/main" val="1234638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F57D2-2FD7-C8E7-71C8-DA31EBD8C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8E82A5-0E65-8ED1-52C3-CAF988BE836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0987B2-CCBC-D724-B1C2-579FEFE1C41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C45266D-7CE0-0713-9535-CC4FF787FF04}"/>
              </a:ext>
            </a:extLst>
          </p:cNvPr>
          <p:cNvSpPr>
            <a:spLocks noGrp="1"/>
          </p:cNvSpPr>
          <p:nvPr>
            <p:ph type="sldNum" sz="quarter" idx="5"/>
          </p:nvPr>
        </p:nvSpPr>
        <p:spPr/>
        <p:txBody>
          <a:bodyPr/>
          <a:lstStyle/>
          <a:p>
            <a:fld id="{E697F7A7-F46D-4494-90BF-F185ABD7C77E}" type="slidenum">
              <a:rPr kumimoji="1" lang="ja-JP" altLang="en-US" smtClean="0"/>
              <a:t>62</a:t>
            </a:fld>
            <a:endParaRPr kumimoji="1" lang="ja-JP" altLang="en-US"/>
          </a:p>
        </p:txBody>
      </p:sp>
    </p:spTree>
    <p:extLst>
      <p:ext uri="{BB962C8B-B14F-4D97-AF65-F5344CB8AC3E}">
        <p14:creationId xmlns:p14="http://schemas.microsoft.com/office/powerpoint/2010/main" val="2736046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9CFDD-5C25-EE5B-862C-5A915A2FB1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58F94E8-8587-6B06-58EC-7037AD50098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4AAB65-5311-22A7-AF2A-C23BB01AEB1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3DD026-7654-A934-F260-7E3049DAC078}"/>
              </a:ext>
            </a:extLst>
          </p:cNvPr>
          <p:cNvSpPr>
            <a:spLocks noGrp="1"/>
          </p:cNvSpPr>
          <p:nvPr>
            <p:ph type="sldNum" sz="quarter" idx="5"/>
          </p:nvPr>
        </p:nvSpPr>
        <p:spPr/>
        <p:txBody>
          <a:bodyPr/>
          <a:lstStyle/>
          <a:p>
            <a:fld id="{E697F7A7-F46D-4494-90BF-F185ABD7C77E}" type="slidenum">
              <a:rPr kumimoji="1" lang="ja-JP" altLang="en-US" smtClean="0"/>
              <a:t>63</a:t>
            </a:fld>
            <a:endParaRPr kumimoji="1" lang="ja-JP" altLang="en-US"/>
          </a:p>
        </p:txBody>
      </p:sp>
    </p:spTree>
    <p:extLst>
      <p:ext uri="{BB962C8B-B14F-4D97-AF65-F5344CB8AC3E}">
        <p14:creationId xmlns:p14="http://schemas.microsoft.com/office/powerpoint/2010/main" val="1196070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92482-2C9F-3EE7-81C8-C94D4F677C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02220F4-5764-C05F-F6A2-AB41D1A367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542E717-297A-C3B1-CCB8-AC9BAE9AF2B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AC41C8D-1B59-0AB1-D41D-CCA0FB8AE8E2}"/>
              </a:ext>
            </a:extLst>
          </p:cNvPr>
          <p:cNvSpPr>
            <a:spLocks noGrp="1"/>
          </p:cNvSpPr>
          <p:nvPr>
            <p:ph type="sldNum" sz="quarter" idx="5"/>
          </p:nvPr>
        </p:nvSpPr>
        <p:spPr/>
        <p:txBody>
          <a:bodyPr/>
          <a:lstStyle/>
          <a:p>
            <a:fld id="{E697F7A7-F46D-4494-90BF-F185ABD7C77E}" type="slidenum">
              <a:rPr kumimoji="1" lang="ja-JP" altLang="en-US" smtClean="0"/>
              <a:t>64</a:t>
            </a:fld>
            <a:endParaRPr kumimoji="1" lang="ja-JP" altLang="en-US"/>
          </a:p>
        </p:txBody>
      </p:sp>
    </p:spTree>
    <p:extLst>
      <p:ext uri="{BB962C8B-B14F-4D97-AF65-F5344CB8AC3E}">
        <p14:creationId xmlns:p14="http://schemas.microsoft.com/office/powerpoint/2010/main" val="2358957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AB00E-6CA3-FD7D-5443-EA6113041A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4D9146-C444-3917-23D2-70FA2301779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94775C8-3721-0817-EAD1-82C7DE10AAC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0906764-9501-1471-12EC-973CC1BD32C0}"/>
              </a:ext>
            </a:extLst>
          </p:cNvPr>
          <p:cNvSpPr>
            <a:spLocks noGrp="1"/>
          </p:cNvSpPr>
          <p:nvPr>
            <p:ph type="sldNum" sz="quarter" idx="5"/>
          </p:nvPr>
        </p:nvSpPr>
        <p:spPr/>
        <p:txBody>
          <a:bodyPr/>
          <a:lstStyle/>
          <a:p>
            <a:fld id="{E697F7A7-F46D-4494-90BF-F185ABD7C77E}" type="slidenum">
              <a:rPr kumimoji="1" lang="ja-JP" altLang="en-US" smtClean="0"/>
              <a:t>65</a:t>
            </a:fld>
            <a:endParaRPr kumimoji="1" lang="ja-JP" altLang="en-US"/>
          </a:p>
        </p:txBody>
      </p:sp>
    </p:spTree>
    <p:extLst>
      <p:ext uri="{BB962C8B-B14F-4D97-AF65-F5344CB8AC3E}">
        <p14:creationId xmlns:p14="http://schemas.microsoft.com/office/powerpoint/2010/main" val="4058277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9BCF6-B4E2-91C0-C47B-A22249886F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7D3C30F-60E9-5B03-5D75-684BB08B15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A6DD866-8802-CB6D-70E5-A12A16AC99A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63C4D48-5DC4-ADBD-230E-F72BB3C6CB19}"/>
              </a:ext>
            </a:extLst>
          </p:cNvPr>
          <p:cNvSpPr>
            <a:spLocks noGrp="1"/>
          </p:cNvSpPr>
          <p:nvPr>
            <p:ph type="sldNum" sz="quarter" idx="5"/>
          </p:nvPr>
        </p:nvSpPr>
        <p:spPr/>
        <p:txBody>
          <a:bodyPr/>
          <a:lstStyle/>
          <a:p>
            <a:fld id="{E697F7A7-F46D-4494-90BF-F185ABD7C77E}" type="slidenum">
              <a:rPr kumimoji="1" lang="ja-JP" altLang="en-US" smtClean="0"/>
              <a:t>66</a:t>
            </a:fld>
            <a:endParaRPr kumimoji="1" lang="ja-JP" altLang="en-US"/>
          </a:p>
        </p:txBody>
      </p:sp>
    </p:spTree>
    <p:extLst>
      <p:ext uri="{BB962C8B-B14F-4D97-AF65-F5344CB8AC3E}">
        <p14:creationId xmlns:p14="http://schemas.microsoft.com/office/powerpoint/2010/main" val="166079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AC01E-0EEB-7069-9001-3785236C2B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A4CA7F-245C-D2D8-5124-EA4C73E7B8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FA0FDAE-B971-29F1-2007-914F4C8B5650}"/>
              </a:ext>
            </a:extLst>
          </p:cNvPr>
          <p:cNvSpPr>
            <a:spLocks noGrp="1"/>
          </p:cNvSpPr>
          <p:nvPr>
            <p:ph type="body" idx="1"/>
          </p:nvPr>
        </p:nvSpPr>
        <p:spPr/>
        <p:txBody>
          <a:bodyPr/>
          <a:lstStyle/>
          <a:p>
            <a:r>
              <a:rPr kumimoji="1" lang="ja-JP" altLang="en-US" dirty="0"/>
              <a:t>この他にもたくさんのデータと連携できる。</a:t>
            </a:r>
          </a:p>
        </p:txBody>
      </p:sp>
      <p:sp>
        <p:nvSpPr>
          <p:cNvPr id="4" name="スライド番号プレースホルダー 3">
            <a:extLst>
              <a:ext uri="{FF2B5EF4-FFF2-40B4-BE49-F238E27FC236}">
                <a16:creationId xmlns:a16="http://schemas.microsoft.com/office/drawing/2014/main" id="{835B74DE-E07A-8BF9-3672-615E5BAE8BBD}"/>
              </a:ext>
            </a:extLst>
          </p:cNvPr>
          <p:cNvSpPr>
            <a:spLocks noGrp="1"/>
          </p:cNvSpPr>
          <p:nvPr>
            <p:ph type="sldNum" sz="quarter" idx="5"/>
          </p:nvPr>
        </p:nvSpPr>
        <p:spPr/>
        <p:txBody>
          <a:bodyPr/>
          <a:lstStyle/>
          <a:p>
            <a:fld id="{E697F7A7-F46D-4494-90BF-F185ABD7C77E}" type="slidenum">
              <a:rPr kumimoji="1" lang="ja-JP" altLang="en-US" smtClean="0"/>
              <a:t>7</a:t>
            </a:fld>
            <a:endParaRPr kumimoji="1" lang="ja-JP" altLang="en-US"/>
          </a:p>
        </p:txBody>
      </p:sp>
    </p:spTree>
    <p:extLst>
      <p:ext uri="{BB962C8B-B14F-4D97-AF65-F5344CB8AC3E}">
        <p14:creationId xmlns:p14="http://schemas.microsoft.com/office/powerpoint/2010/main" val="2989601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拡張機能使うことで、ブラウザ検索も可能</a:t>
            </a:r>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18</a:t>
            </a:fld>
            <a:endParaRPr kumimoji="1" lang="ja-JP" altLang="en-US"/>
          </a:p>
        </p:txBody>
      </p:sp>
    </p:spTree>
    <p:extLst>
      <p:ext uri="{BB962C8B-B14F-4D97-AF65-F5344CB8AC3E}">
        <p14:creationId xmlns:p14="http://schemas.microsoft.com/office/powerpoint/2010/main" val="2620367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21</a:t>
            </a:fld>
            <a:endParaRPr kumimoji="1" lang="ja-JP" altLang="en-US"/>
          </a:p>
        </p:txBody>
      </p:sp>
    </p:spTree>
    <p:extLst>
      <p:ext uri="{BB962C8B-B14F-4D97-AF65-F5344CB8AC3E}">
        <p14:creationId xmlns:p14="http://schemas.microsoft.com/office/powerpoint/2010/main" val="226696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31</a:t>
            </a:fld>
            <a:endParaRPr kumimoji="1" lang="ja-JP" altLang="en-US"/>
          </a:p>
        </p:txBody>
      </p:sp>
    </p:spTree>
    <p:extLst>
      <p:ext uri="{BB962C8B-B14F-4D97-AF65-F5344CB8AC3E}">
        <p14:creationId xmlns:p14="http://schemas.microsoft.com/office/powerpoint/2010/main" val="249078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E492-A00A-0FE6-3871-E1350B7861E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F2FBDCD-0DF4-AA70-CF2C-A3A6C51AD4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13677DA-0D82-C87E-085E-8F9878AA9E4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95052B3-FDE7-383D-814E-613ABAF93342}"/>
              </a:ext>
            </a:extLst>
          </p:cNvPr>
          <p:cNvSpPr>
            <a:spLocks noGrp="1"/>
          </p:cNvSpPr>
          <p:nvPr>
            <p:ph type="sldNum" sz="quarter" idx="5"/>
          </p:nvPr>
        </p:nvSpPr>
        <p:spPr/>
        <p:txBody>
          <a:bodyPr/>
          <a:lstStyle/>
          <a:p>
            <a:fld id="{E697F7A7-F46D-4494-90BF-F185ABD7C77E}" type="slidenum">
              <a:rPr kumimoji="1" lang="ja-JP" altLang="en-US" smtClean="0"/>
              <a:t>32</a:t>
            </a:fld>
            <a:endParaRPr kumimoji="1" lang="ja-JP" altLang="en-US"/>
          </a:p>
        </p:txBody>
      </p:sp>
    </p:spTree>
    <p:extLst>
      <p:ext uri="{BB962C8B-B14F-4D97-AF65-F5344CB8AC3E}">
        <p14:creationId xmlns:p14="http://schemas.microsoft.com/office/powerpoint/2010/main" val="353656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C5F52-F961-D5EC-BFE5-ABAC57FC98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AAFFB7-BA5C-737C-C691-7043FA33C93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C7B1236-907C-0EBE-CC0F-1A972FD4E61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91C8113-F414-A274-D942-933129F4EB8A}"/>
              </a:ext>
            </a:extLst>
          </p:cNvPr>
          <p:cNvSpPr>
            <a:spLocks noGrp="1"/>
          </p:cNvSpPr>
          <p:nvPr>
            <p:ph type="sldNum" sz="quarter" idx="5"/>
          </p:nvPr>
        </p:nvSpPr>
        <p:spPr/>
        <p:txBody>
          <a:bodyPr/>
          <a:lstStyle/>
          <a:p>
            <a:fld id="{E697F7A7-F46D-4494-90BF-F185ABD7C77E}" type="slidenum">
              <a:rPr kumimoji="1" lang="ja-JP" altLang="en-US" smtClean="0"/>
              <a:t>33</a:t>
            </a:fld>
            <a:endParaRPr kumimoji="1" lang="ja-JP" altLang="en-US"/>
          </a:p>
        </p:txBody>
      </p:sp>
    </p:spTree>
    <p:extLst>
      <p:ext uri="{BB962C8B-B14F-4D97-AF65-F5344CB8AC3E}">
        <p14:creationId xmlns:p14="http://schemas.microsoft.com/office/powerpoint/2010/main" val="4014979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1">
    <p:spTree>
      <p:nvGrpSpPr>
        <p:cNvPr id="1" name=""/>
        <p:cNvGrpSpPr/>
        <p:nvPr/>
      </p:nvGrpSpPr>
      <p:grpSpPr>
        <a:xfrm>
          <a:off x="0" y="0"/>
          <a:ext cx="0" cy="0"/>
          <a:chOff x="0" y="0"/>
          <a:chExt cx="0" cy="0"/>
        </a:xfrm>
      </p:grpSpPr>
      <p:pic>
        <p:nvPicPr>
          <p:cNvPr id="3" name="グラフィックス 2">
            <a:extLst>
              <a:ext uri="{FF2B5EF4-FFF2-40B4-BE49-F238E27FC236}">
                <a16:creationId xmlns:a16="http://schemas.microsoft.com/office/drawing/2014/main" id="{FC6E4B31-38C6-4A56-A6C4-F9ECADFAF3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67525" y="1533525"/>
            <a:ext cx="5324475" cy="5324475"/>
          </a:xfrm>
          <a:prstGeom prst="rect">
            <a:avLst/>
          </a:prstGeom>
        </p:spPr>
      </p:pic>
      <p:pic>
        <p:nvPicPr>
          <p:cNvPr id="5" name="グラフィックス 4">
            <a:extLst>
              <a:ext uri="{FF2B5EF4-FFF2-40B4-BE49-F238E27FC236}">
                <a16:creationId xmlns:a16="http://schemas.microsoft.com/office/drawing/2014/main" id="{FF2B6459-3378-84BC-DFB1-A4AD90714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6000" y="36000"/>
            <a:ext cx="3276600" cy="1009650"/>
          </a:xfrm>
          <a:prstGeom prst="rect">
            <a:avLst/>
          </a:prstGeom>
        </p:spPr>
      </p:pic>
      <p:sp>
        <p:nvSpPr>
          <p:cNvPr id="11" name="タイトル 1">
            <a:extLst>
              <a:ext uri="{FF2B5EF4-FFF2-40B4-BE49-F238E27FC236}">
                <a16:creationId xmlns:a16="http://schemas.microsoft.com/office/drawing/2014/main" id="{E878CC6C-D34C-E00A-66BC-455BB7639366}"/>
              </a:ext>
            </a:extLst>
          </p:cNvPr>
          <p:cNvSpPr>
            <a:spLocks noGrp="1"/>
          </p:cNvSpPr>
          <p:nvPr>
            <p:ph type="ctrTitle" hasCustomPrompt="1"/>
          </p:nvPr>
        </p:nvSpPr>
        <p:spPr>
          <a:xfrm>
            <a:off x="360000" y="1730913"/>
            <a:ext cx="6136852" cy="3396174"/>
          </a:xfrm>
        </p:spPr>
        <p:txBody>
          <a:bodyPr lIns="0" tIns="0" rIns="0" bIns="0" anchor="ctr">
            <a:normAutofit/>
          </a:bodyPr>
          <a:lstStyle>
            <a:lvl1pPr algn="l">
              <a:lnSpc>
                <a:spcPct val="100000"/>
              </a:lnSpc>
              <a:defRPr sz="3200">
                <a:solidFill>
                  <a:schemeClr val="tx1"/>
                </a:solidFill>
                <a:latin typeface="Noto Sans JP Black" panose="020B0A00000000000000" pitchFamily="34" charset="-128"/>
                <a:ea typeface="Noto Sans JP Black" panose="020B0A00000000000000" pitchFamily="34" charset="-128"/>
              </a:defRPr>
            </a:lvl1pPr>
          </a:lstStyle>
          <a:p>
            <a:r>
              <a:rPr kumimoji="1" lang="ja-JP" altLang="en-US"/>
              <a:t>タイトルを挿入</a:t>
            </a:r>
          </a:p>
        </p:txBody>
      </p:sp>
    </p:spTree>
    <p:extLst>
      <p:ext uri="{BB962C8B-B14F-4D97-AF65-F5344CB8AC3E}">
        <p14:creationId xmlns:p14="http://schemas.microsoft.com/office/powerpoint/2010/main" val="283722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表紙-2">
    <p:spTree>
      <p:nvGrpSpPr>
        <p:cNvPr id="1" name=""/>
        <p:cNvGrpSpPr/>
        <p:nvPr/>
      </p:nvGrpSpPr>
      <p:grpSpPr>
        <a:xfrm>
          <a:off x="0" y="0"/>
          <a:ext cx="0" cy="0"/>
          <a:chOff x="0" y="0"/>
          <a:chExt cx="0" cy="0"/>
        </a:xfrm>
      </p:grpSpPr>
      <p:pic>
        <p:nvPicPr>
          <p:cNvPr id="4" name="グラフィックス 3">
            <a:extLst>
              <a:ext uri="{FF2B5EF4-FFF2-40B4-BE49-F238E27FC236}">
                <a16:creationId xmlns:a16="http://schemas.microsoft.com/office/drawing/2014/main" id="{9492E322-4483-DBE9-9908-B6F0F0FA4D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000" y="381000"/>
            <a:ext cx="11430000" cy="6096000"/>
          </a:xfrm>
          <a:prstGeom prst="rect">
            <a:avLst/>
          </a:prstGeom>
        </p:spPr>
      </p:pic>
      <p:sp>
        <p:nvSpPr>
          <p:cNvPr id="2" name="タイトル 1">
            <a:extLst>
              <a:ext uri="{FF2B5EF4-FFF2-40B4-BE49-F238E27FC236}">
                <a16:creationId xmlns:a16="http://schemas.microsoft.com/office/drawing/2014/main" id="{ECCCE386-2A5F-6A33-79AC-27A996E101BB}"/>
              </a:ext>
            </a:extLst>
          </p:cNvPr>
          <p:cNvSpPr>
            <a:spLocks noGrp="1"/>
          </p:cNvSpPr>
          <p:nvPr>
            <p:ph type="ctrTitle" hasCustomPrompt="1"/>
          </p:nvPr>
        </p:nvSpPr>
        <p:spPr>
          <a:xfrm>
            <a:off x="707008" y="1730913"/>
            <a:ext cx="6136852" cy="3396174"/>
          </a:xfrm>
        </p:spPr>
        <p:txBody>
          <a:bodyPr lIns="0" tIns="0" rIns="0" bIns="0" anchor="ctr">
            <a:normAutofit/>
          </a:bodyPr>
          <a:lstStyle>
            <a:lvl1pPr algn="l">
              <a:lnSpc>
                <a:spcPct val="100000"/>
              </a:lnSpc>
              <a:defRPr sz="3200">
                <a:solidFill>
                  <a:schemeClr val="bg1">
                    <a:lumMod val="95000"/>
                  </a:schemeClr>
                </a:solidFill>
                <a:latin typeface="Noto Sans JP Black" panose="020B0A00000000000000" pitchFamily="34" charset="-128"/>
                <a:ea typeface="Noto Sans JP Black" panose="020B0A00000000000000" pitchFamily="34" charset="-128"/>
              </a:defRPr>
            </a:lvl1pPr>
          </a:lstStyle>
          <a:p>
            <a:r>
              <a:rPr kumimoji="1" lang="ja-JP" altLang="en-US"/>
              <a:t>タイトルを挿入</a:t>
            </a:r>
          </a:p>
        </p:txBody>
      </p:sp>
    </p:spTree>
    <p:extLst>
      <p:ext uri="{BB962C8B-B14F-4D97-AF65-F5344CB8AC3E}">
        <p14:creationId xmlns:p14="http://schemas.microsoft.com/office/powerpoint/2010/main" val="3962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1">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ED1FDF8C-D430-A3E5-EE47-1891947E0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82275" y="5962650"/>
            <a:ext cx="1609725" cy="895350"/>
          </a:xfrm>
          <a:prstGeom prst="rect">
            <a:avLst/>
          </a:prstGeom>
        </p:spPr>
      </p:pic>
      <p:sp>
        <p:nvSpPr>
          <p:cNvPr id="2" name="タイトル 1">
            <a:extLst>
              <a:ext uri="{FF2B5EF4-FFF2-40B4-BE49-F238E27FC236}">
                <a16:creationId xmlns:a16="http://schemas.microsoft.com/office/drawing/2014/main" id="{0C8C9201-38A2-738E-7401-1B2F1BDDAB02}"/>
              </a:ext>
            </a:extLst>
          </p:cNvPr>
          <p:cNvSpPr>
            <a:spLocks noGrp="1"/>
          </p:cNvSpPr>
          <p:nvPr>
            <p:ph type="title"/>
          </p:nvPr>
        </p:nvSpPr>
        <p:spPr>
          <a:xfrm>
            <a:off x="444000" y="648000"/>
            <a:ext cx="11304000" cy="504000"/>
          </a:xfrm>
        </p:spPr>
        <p:txBody>
          <a:bodyPr anchor="ctr">
            <a:normAutofit/>
          </a:bodyPr>
          <a:lstStyle>
            <a:lvl1pPr>
              <a:defRPr sz="2800"/>
            </a:lvl1pPr>
          </a:lstStyle>
          <a:p>
            <a:r>
              <a:rPr kumimoji="1" lang="ja-JP" altLang="en-US"/>
              <a:t>マスター タイトルの書式設定</a:t>
            </a:r>
          </a:p>
        </p:txBody>
      </p:sp>
      <p:sp>
        <p:nvSpPr>
          <p:cNvPr id="11" name="フリーフォーム: 図形 10">
            <a:extLst>
              <a:ext uri="{FF2B5EF4-FFF2-40B4-BE49-F238E27FC236}">
                <a16:creationId xmlns:a16="http://schemas.microsoft.com/office/drawing/2014/main" id="{1F0463F5-8FA8-1B01-53FD-D07352F82E9E}"/>
              </a:ext>
            </a:extLst>
          </p:cNvPr>
          <p:cNvSpPr/>
          <p:nvPr/>
        </p:nvSpPr>
        <p:spPr>
          <a:xfrm>
            <a:off x="426000" y="1190625"/>
            <a:ext cx="11340000" cy="47625"/>
          </a:xfrm>
          <a:custGeom>
            <a:avLst/>
            <a:gdLst>
              <a:gd name="connsiteX0" fmla="*/ 0 w 11430000"/>
              <a:gd name="connsiteY0" fmla="*/ 0 h 47625"/>
              <a:gd name="connsiteX1" fmla="*/ 11430000 w 11430000"/>
              <a:gd name="connsiteY1" fmla="*/ 0 h 47625"/>
              <a:gd name="connsiteX2" fmla="*/ 11430000 w 11430000"/>
              <a:gd name="connsiteY2" fmla="*/ 47625 h 47625"/>
              <a:gd name="connsiteX3" fmla="*/ 0 w 11430000"/>
              <a:gd name="connsiteY3" fmla="*/ 47625 h 47625"/>
            </a:gdLst>
            <a:ahLst/>
            <a:cxnLst>
              <a:cxn ang="0">
                <a:pos x="connsiteX0" y="connsiteY0"/>
              </a:cxn>
              <a:cxn ang="0">
                <a:pos x="connsiteX1" y="connsiteY1"/>
              </a:cxn>
              <a:cxn ang="0">
                <a:pos x="connsiteX2" y="connsiteY2"/>
              </a:cxn>
              <a:cxn ang="0">
                <a:pos x="connsiteX3" y="connsiteY3"/>
              </a:cxn>
            </a:cxnLst>
            <a:rect l="l" t="t" r="r" b="b"/>
            <a:pathLst>
              <a:path w="11430000" h="47625">
                <a:moveTo>
                  <a:pt x="0" y="0"/>
                </a:moveTo>
                <a:lnTo>
                  <a:pt x="11430000" y="0"/>
                </a:lnTo>
                <a:lnTo>
                  <a:pt x="11430000" y="47625"/>
                </a:lnTo>
                <a:lnTo>
                  <a:pt x="0" y="47625"/>
                </a:lnTo>
                <a:close/>
              </a:path>
            </a:pathLst>
          </a:custGeom>
          <a:solidFill>
            <a:srgbClr val="006AB6"/>
          </a:solidFill>
          <a:ln w="9525" cap="flat">
            <a:noFill/>
            <a:prstDash val="solid"/>
            <a:miter/>
          </a:ln>
        </p:spPr>
        <p:txBody>
          <a:bodyPr rtlCol="0" anchor="ctr"/>
          <a:lstStyle/>
          <a:p>
            <a:endParaRPr lang="ja-JP" altLang="en-US"/>
          </a:p>
        </p:txBody>
      </p:sp>
      <p:sp>
        <p:nvSpPr>
          <p:cNvPr id="14" name="テキスト ボックス 13">
            <a:extLst>
              <a:ext uri="{FF2B5EF4-FFF2-40B4-BE49-F238E27FC236}">
                <a16:creationId xmlns:a16="http://schemas.microsoft.com/office/drawing/2014/main" id="{E184E4FB-5317-E09D-ADA2-01A018E73152}"/>
              </a:ext>
            </a:extLst>
          </p:cNvPr>
          <p:cNvSpPr txBox="1"/>
          <p:nvPr userDrawn="1"/>
        </p:nvSpPr>
        <p:spPr>
          <a:xfrm>
            <a:off x="10910887" y="6334125"/>
            <a:ext cx="952500" cy="307777"/>
          </a:xfrm>
          <a:prstGeom prst="rect">
            <a:avLst/>
          </a:prstGeom>
          <a:noFill/>
        </p:spPr>
        <p:txBody>
          <a:bodyPr wrap="square" rtlCol="0">
            <a:spAutoFit/>
          </a:bodyPr>
          <a:lstStyle/>
          <a:p>
            <a:pPr algn="ctr"/>
            <a:fld id="{A9042135-82EE-43E4-86CF-1EF97826030E}" type="slidenum">
              <a:rPr kumimoji="1" lang="en-US" altLang="ja-JP" sz="1400" b="1" smtClean="0">
                <a:solidFill>
                  <a:schemeClr val="bg1"/>
                </a:solidFill>
                <a:latin typeface="Arial" panose="020B0604020202020204" pitchFamily="34" charset="0"/>
                <a:cs typeface="Arial" panose="020B0604020202020204" pitchFamily="34" charset="0"/>
              </a:rPr>
              <a:t>‹#›</a:t>
            </a:fld>
            <a:endParaRPr kumimoji="1" lang="ja-JP" altLang="en-US" sz="1400" b="1">
              <a:solidFill>
                <a:schemeClr val="bg1"/>
              </a:solidFill>
              <a:latin typeface="Arial" panose="020B0604020202020204" pitchFamily="34" charset="0"/>
              <a:cs typeface="Arial" panose="020B0604020202020204" pitchFamily="34" charset="0"/>
            </a:endParaRPr>
          </a:p>
        </p:txBody>
      </p:sp>
      <p:sp>
        <p:nvSpPr>
          <p:cNvPr id="17" name="テキスト プレースホルダー 16">
            <a:extLst>
              <a:ext uri="{FF2B5EF4-FFF2-40B4-BE49-F238E27FC236}">
                <a16:creationId xmlns:a16="http://schemas.microsoft.com/office/drawing/2014/main" id="{6DC72650-E194-CFB7-D78E-67D7E838203C}"/>
              </a:ext>
            </a:extLst>
          </p:cNvPr>
          <p:cNvSpPr>
            <a:spLocks noGrp="1"/>
          </p:cNvSpPr>
          <p:nvPr>
            <p:ph type="body" sz="quarter" idx="10"/>
          </p:nvPr>
        </p:nvSpPr>
        <p:spPr>
          <a:xfrm>
            <a:off x="444000" y="1656000"/>
            <a:ext cx="11304000" cy="43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16248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2">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95337D25-365A-89FE-8351-30760D9C1C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000" y="0"/>
            <a:ext cx="11811000" cy="1504950"/>
          </a:xfrm>
          <a:prstGeom prst="rect">
            <a:avLst/>
          </a:prstGeom>
        </p:spPr>
      </p:pic>
      <p:sp>
        <p:nvSpPr>
          <p:cNvPr id="2" name="タイトル 1">
            <a:extLst>
              <a:ext uri="{FF2B5EF4-FFF2-40B4-BE49-F238E27FC236}">
                <a16:creationId xmlns:a16="http://schemas.microsoft.com/office/drawing/2014/main" id="{F3EF62DD-A73C-F9BC-7B4B-5EE83D8C53BF}"/>
              </a:ext>
            </a:extLst>
          </p:cNvPr>
          <p:cNvSpPr>
            <a:spLocks noGrp="1"/>
          </p:cNvSpPr>
          <p:nvPr>
            <p:ph type="title"/>
          </p:nvPr>
        </p:nvSpPr>
        <p:spPr>
          <a:xfrm>
            <a:off x="444000" y="648000"/>
            <a:ext cx="9862050" cy="504000"/>
          </a:xfrm>
        </p:spPr>
        <p:txBody>
          <a:bodyPr/>
          <a:lstStyle/>
          <a:p>
            <a:r>
              <a:rPr kumimoji="1" lang="ja-JP" altLang="en-US"/>
              <a:t>マスター タイトルの書式設定</a:t>
            </a:r>
          </a:p>
        </p:txBody>
      </p:sp>
      <p:sp>
        <p:nvSpPr>
          <p:cNvPr id="9" name="テキスト プレースホルダー 16">
            <a:extLst>
              <a:ext uri="{FF2B5EF4-FFF2-40B4-BE49-F238E27FC236}">
                <a16:creationId xmlns:a16="http://schemas.microsoft.com/office/drawing/2014/main" id="{CB074E21-5695-F796-15B9-E8CD98516CA4}"/>
              </a:ext>
            </a:extLst>
          </p:cNvPr>
          <p:cNvSpPr>
            <a:spLocks noGrp="1"/>
          </p:cNvSpPr>
          <p:nvPr>
            <p:ph type="body" sz="quarter" idx="10"/>
          </p:nvPr>
        </p:nvSpPr>
        <p:spPr>
          <a:xfrm>
            <a:off x="444000" y="1656000"/>
            <a:ext cx="11304000" cy="47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762350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3">
    <p:spTree>
      <p:nvGrpSpPr>
        <p:cNvPr id="1" name=""/>
        <p:cNvGrpSpPr/>
        <p:nvPr/>
      </p:nvGrpSpPr>
      <p:grpSpPr>
        <a:xfrm>
          <a:off x="0" y="0"/>
          <a:ext cx="0" cy="0"/>
          <a:chOff x="0" y="0"/>
          <a:chExt cx="0" cy="0"/>
        </a:xfrm>
      </p:grpSpPr>
      <p:sp>
        <p:nvSpPr>
          <p:cNvPr id="4" name="フリーフォーム: 図形 3">
            <a:extLst>
              <a:ext uri="{FF2B5EF4-FFF2-40B4-BE49-F238E27FC236}">
                <a16:creationId xmlns:a16="http://schemas.microsoft.com/office/drawing/2014/main" id="{B914B548-845C-CD3C-E2E9-C80BB6F35931}"/>
              </a:ext>
            </a:extLst>
          </p:cNvPr>
          <p:cNvSpPr/>
          <p:nvPr/>
        </p:nvSpPr>
        <p:spPr>
          <a:xfrm>
            <a:off x="0" y="0"/>
            <a:ext cx="10456354" cy="1238250"/>
          </a:xfrm>
          <a:custGeom>
            <a:avLst/>
            <a:gdLst>
              <a:gd name="connsiteX0" fmla="*/ 9218105 w 10456354"/>
              <a:gd name="connsiteY0" fmla="*/ 1238250 h 1238250"/>
              <a:gd name="connsiteX1" fmla="*/ 0 w 10456354"/>
              <a:gd name="connsiteY1" fmla="*/ 1238250 h 1238250"/>
              <a:gd name="connsiteX2" fmla="*/ 0 w 10456354"/>
              <a:gd name="connsiteY2" fmla="*/ 0 h 1238250"/>
              <a:gd name="connsiteX3" fmla="*/ 10456355 w 10456354"/>
              <a:gd name="connsiteY3" fmla="*/ 0 h 1238250"/>
              <a:gd name="connsiteX4" fmla="*/ 9218105 w 10456354"/>
              <a:gd name="connsiteY4" fmla="*/ 1238250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6354" h="1238250">
                <a:moveTo>
                  <a:pt x="9218105" y="1238250"/>
                </a:moveTo>
                <a:lnTo>
                  <a:pt x="0" y="1238250"/>
                </a:lnTo>
                <a:lnTo>
                  <a:pt x="0" y="0"/>
                </a:lnTo>
                <a:lnTo>
                  <a:pt x="10456355" y="0"/>
                </a:lnTo>
                <a:lnTo>
                  <a:pt x="9218105" y="1238250"/>
                </a:lnTo>
                <a:close/>
              </a:path>
            </a:pathLst>
          </a:custGeom>
          <a:solidFill>
            <a:srgbClr val="006AB6"/>
          </a:solidFill>
          <a:ln w="9525" cap="flat">
            <a:noFill/>
            <a:prstDash val="solid"/>
            <a:miter/>
          </a:ln>
        </p:spPr>
        <p:txBody>
          <a:bodyPr rtlCol="0" anchor="ctr"/>
          <a:lstStyle/>
          <a:p>
            <a:endParaRPr lang="ja-JP" altLang="en-US"/>
          </a:p>
        </p:txBody>
      </p:sp>
      <p:sp>
        <p:nvSpPr>
          <p:cNvPr id="5" name="フリーフォーム: 図形 4">
            <a:extLst>
              <a:ext uri="{FF2B5EF4-FFF2-40B4-BE49-F238E27FC236}">
                <a16:creationId xmlns:a16="http://schemas.microsoft.com/office/drawing/2014/main" id="{879C0DFA-F37E-66BD-745D-BC419A768C07}"/>
              </a:ext>
            </a:extLst>
          </p:cNvPr>
          <p:cNvSpPr/>
          <p:nvPr/>
        </p:nvSpPr>
        <p:spPr>
          <a:xfrm>
            <a:off x="9493281" y="0"/>
            <a:ext cx="2698718" cy="1238250"/>
          </a:xfrm>
          <a:custGeom>
            <a:avLst/>
            <a:gdLst>
              <a:gd name="connsiteX0" fmla="*/ 1238251 w 2698718"/>
              <a:gd name="connsiteY0" fmla="*/ 0 h 1238250"/>
              <a:gd name="connsiteX1" fmla="*/ 2698719 w 2698718"/>
              <a:gd name="connsiteY1" fmla="*/ 0 h 1238250"/>
              <a:gd name="connsiteX2" fmla="*/ 2698719 w 2698718"/>
              <a:gd name="connsiteY2" fmla="*/ 1238250 h 1238250"/>
              <a:gd name="connsiteX3" fmla="*/ 0 w 2698718"/>
              <a:gd name="connsiteY3" fmla="*/ 1238250 h 1238250"/>
              <a:gd name="connsiteX4" fmla="*/ 1238251 w 2698718"/>
              <a:gd name="connsiteY4" fmla="*/ 0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18" h="1238250">
                <a:moveTo>
                  <a:pt x="1238251" y="0"/>
                </a:moveTo>
                <a:lnTo>
                  <a:pt x="2698719" y="0"/>
                </a:lnTo>
                <a:lnTo>
                  <a:pt x="2698719" y="1238250"/>
                </a:lnTo>
                <a:lnTo>
                  <a:pt x="0" y="1238250"/>
                </a:lnTo>
                <a:lnTo>
                  <a:pt x="1238251" y="0"/>
                </a:lnTo>
                <a:close/>
              </a:path>
            </a:pathLst>
          </a:custGeom>
          <a:solidFill>
            <a:srgbClr val="BBBBBB"/>
          </a:solidFill>
          <a:ln w="9525" cap="flat">
            <a:noFill/>
            <a:prstDash val="solid"/>
            <a:miter/>
          </a:ln>
        </p:spPr>
        <p:txBody>
          <a:bodyPr rtlCol="0" anchor="ctr"/>
          <a:lstStyle/>
          <a:p>
            <a:endParaRPr lang="ja-JP" altLang="en-US"/>
          </a:p>
        </p:txBody>
      </p:sp>
      <p:sp>
        <p:nvSpPr>
          <p:cNvPr id="8" name="タイトル 1">
            <a:extLst>
              <a:ext uri="{FF2B5EF4-FFF2-40B4-BE49-F238E27FC236}">
                <a16:creationId xmlns:a16="http://schemas.microsoft.com/office/drawing/2014/main" id="{3ECD56BC-FD52-5AB5-2419-A04D8CBABB1C}"/>
              </a:ext>
            </a:extLst>
          </p:cNvPr>
          <p:cNvSpPr>
            <a:spLocks noGrp="1"/>
          </p:cNvSpPr>
          <p:nvPr>
            <p:ph type="title"/>
          </p:nvPr>
        </p:nvSpPr>
        <p:spPr>
          <a:xfrm>
            <a:off x="444000" y="648000"/>
            <a:ext cx="8778154" cy="504000"/>
          </a:xfrm>
        </p:spPr>
        <p:txBody>
          <a:bodyPr anchor="ctr">
            <a:normAutofit/>
          </a:bodyPr>
          <a:lstStyle>
            <a:lvl1pPr>
              <a:defRPr sz="2800">
                <a:solidFill>
                  <a:schemeClr val="bg1"/>
                </a:solidFill>
              </a:defRPr>
            </a:lvl1pPr>
          </a:lstStyle>
          <a:p>
            <a:r>
              <a:rPr kumimoji="1" lang="ja-JP" altLang="en-US"/>
              <a:t>マスター タイトルの書式設定</a:t>
            </a:r>
          </a:p>
        </p:txBody>
      </p:sp>
      <p:sp>
        <p:nvSpPr>
          <p:cNvPr id="9" name="テキスト プレースホルダー 16">
            <a:extLst>
              <a:ext uri="{FF2B5EF4-FFF2-40B4-BE49-F238E27FC236}">
                <a16:creationId xmlns:a16="http://schemas.microsoft.com/office/drawing/2014/main" id="{A54778BD-98FF-1DB2-BB58-65963A218E88}"/>
              </a:ext>
            </a:extLst>
          </p:cNvPr>
          <p:cNvSpPr>
            <a:spLocks noGrp="1"/>
          </p:cNvSpPr>
          <p:nvPr>
            <p:ph type="body" sz="quarter" idx="10"/>
          </p:nvPr>
        </p:nvSpPr>
        <p:spPr>
          <a:xfrm>
            <a:off x="444000" y="1656000"/>
            <a:ext cx="11304000" cy="47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3" name="テキスト プレースホルダー 2">
            <a:extLst>
              <a:ext uri="{FF2B5EF4-FFF2-40B4-BE49-F238E27FC236}">
                <a16:creationId xmlns:a16="http://schemas.microsoft.com/office/drawing/2014/main" id="{48A65342-DD9D-4768-1B20-7AD35B5FD353}"/>
              </a:ext>
            </a:extLst>
          </p:cNvPr>
          <p:cNvSpPr>
            <a:spLocks noGrp="1"/>
          </p:cNvSpPr>
          <p:nvPr>
            <p:ph type="body" sz="quarter" idx="11" hasCustomPrompt="1"/>
          </p:nvPr>
        </p:nvSpPr>
        <p:spPr>
          <a:xfrm>
            <a:off x="10496062" y="634882"/>
            <a:ext cx="1251938" cy="517117"/>
          </a:xfrm>
        </p:spPr>
        <p:txBody>
          <a:bodyPr anchor="ctr"/>
          <a:lstStyle>
            <a:lvl1pPr marL="0" indent="0" algn="ctr">
              <a:buNone/>
              <a:defRPr b="1">
                <a:solidFill>
                  <a:schemeClr val="bg1"/>
                </a:solidFill>
                <a:latin typeface="Arial" panose="020B0604020202020204" pitchFamily="34" charset="0"/>
                <a:cs typeface="Arial" panose="020B0604020202020204" pitchFamily="34" charset="0"/>
              </a:defRPr>
            </a:lvl1pPr>
          </a:lstStyle>
          <a:p>
            <a:pPr lvl="0"/>
            <a:r>
              <a:rPr kumimoji="1" lang="en-US" altLang="ja-JP"/>
              <a:t>00</a:t>
            </a:r>
            <a:endParaRPr kumimoji="1" lang="ja-JP" altLang="en-US"/>
          </a:p>
        </p:txBody>
      </p:sp>
    </p:spTree>
    <p:extLst>
      <p:ext uri="{BB962C8B-B14F-4D97-AF65-F5344CB8AC3E}">
        <p14:creationId xmlns:p14="http://schemas.microsoft.com/office/powerpoint/2010/main" val="254810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4">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9C07F860-762F-1198-956C-22ED1080C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1238250"/>
          </a:xfrm>
          <a:prstGeom prst="rect">
            <a:avLst/>
          </a:prstGeom>
        </p:spPr>
      </p:pic>
      <p:sp>
        <p:nvSpPr>
          <p:cNvPr id="10" name="タイトル 1">
            <a:extLst>
              <a:ext uri="{FF2B5EF4-FFF2-40B4-BE49-F238E27FC236}">
                <a16:creationId xmlns:a16="http://schemas.microsoft.com/office/drawing/2014/main" id="{22FF360A-C03A-32A5-7827-C0941B5DD16F}"/>
              </a:ext>
            </a:extLst>
          </p:cNvPr>
          <p:cNvSpPr>
            <a:spLocks noGrp="1"/>
          </p:cNvSpPr>
          <p:nvPr>
            <p:ph type="title"/>
          </p:nvPr>
        </p:nvSpPr>
        <p:spPr>
          <a:xfrm>
            <a:off x="444000" y="648000"/>
            <a:ext cx="11304000" cy="504000"/>
          </a:xfrm>
        </p:spPr>
        <p:txBody>
          <a:bodyPr anchor="ctr">
            <a:normAutofit/>
          </a:bodyPr>
          <a:lstStyle>
            <a:lvl1pPr>
              <a:defRPr sz="2800">
                <a:solidFill>
                  <a:schemeClr val="bg1"/>
                </a:solidFill>
              </a:defRPr>
            </a:lvl1pPr>
          </a:lstStyle>
          <a:p>
            <a:r>
              <a:rPr kumimoji="1" lang="ja-JP" altLang="en-US"/>
              <a:t>マスター タイトルの書式設定</a:t>
            </a:r>
          </a:p>
        </p:txBody>
      </p:sp>
      <p:sp>
        <p:nvSpPr>
          <p:cNvPr id="11" name="テキスト プレースホルダー 16">
            <a:extLst>
              <a:ext uri="{FF2B5EF4-FFF2-40B4-BE49-F238E27FC236}">
                <a16:creationId xmlns:a16="http://schemas.microsoft.com/office/drawing/2014/main" id="{2421FEC9-216B-B821-079F-A906AE2C80FE}"/>
              </a:ext>
            </a:extLst>
          </p:cNvPr>
          <p:cNvSpPr>
            <a:spLocks noGrp="1"/>
          </p:cNvSpPr>
          <p:nvPr>
            <p:ph type="body" sz="quarter" idx="10"/>
          </p:nvPr>
        </p:nvSpPr>
        <p:spPr>
          <a:xfrm>
            <a:off x="444000" y="1656000"/>
            <a:ext cx="11304000" cy="47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314618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4">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8D01CC18-77F5-648E-7B54-26C313B90C3D}"/>
              </a:ext>
            </a:extLst>
          </p:cNvPr>
          <p:cNvSpPr txBox="1"/>
          <p:nvPr userDrawn="1"/>
        </p:nvSpPr>
        <p:spPr>
          <a:xfrm>
            <a:off x="0" y="6444000"/>
            <a:ext cx="12192000" cy="215444"/>
          </a:xfrm>
          <a:prstGeom prst="rect">
            <a:avLst/>
          </a:prstGeom>
          <a:noFill/>
        </p:spPr>
        <p:txBody>
          <a:bodyPr wrap="square" rtlCol="0">
            <a:spAutoFit/>
          </a:bodyPr>
          <a:lstStyle/>
          <a:p>
            <a:pPr algn="ctr"/>
            <a:r>
              <a:rPr kumimoji="1" lang="ja-JP" altLang="en-US" sz="800">
                <a:latin typeface="Noto Sans JP Regular" panose="020B0500000000000000" pitchFamily="34" charset="-128"/>
                <a:ea typeface="Noto Sans JP Regular" panose="020B0500000000000000" pitchFamily="34" charset="-128"/>
              </a:rPr>
              <a:t>＊記載されている会社名および製品名、ロゴは各社の商標または登録商標です。</a:t>
            </a:r>
          </a:p>
        </p:txBody>
      </p:sp>
      <p:sp>
        <p:nvSpPr>
          <p:cNvPr id="9" name="テキスト ボックス 8">
            <a:extLst>
              <a:ext uri="{FF2B5EF4-FFF2-40B4-BE49-F238E27FC236}">
                <a16:creationId xmlns:a16="http://schemas.microsoft.com/office/drawing/2014/main" id="{67268B44-4D4A-A2D4-4268-42DE9D8F4B8C}"/>
              </a:ext>
            </a:extLst>
          </p:cNvPr>
          <p:cNvSpPr txBox="1"/>
          <p:nvPr userDrawn="1"/>
        </p:nvSpPr>
        <p:spPr>
          <a:xfrm>
            <a:off x="4729114" y="5717451"/>
            <a:ext cx="2733773" cy="307777"/>
          </a:xfrm>
          <a:prstGeom prst="rect">
            <a:avLst/>
          </a:prstGeom>
          <a:noFill/>
        </p:spPr>
        <p:txBody>
          <a:bodyPr wrap="square" rtlCol="0">
            <a:spAutoFit/>
          </a:bodyPr>
          <a:lstStyle/>
          <a:p>
            <a:pPr algn="ctr"/>
            <a:r>
              <a:rPr kumimoji="1" lang="ja-JP" altLang="en-US" sz="1400">
                <a:latin typeface="Noto Sans JP Bold" panose="020B0800000000000000" pitchFamily="34" charset="-128"/>
                <a:ea typeface="Noto Sans JP Bold" panose="020B0800000000000000" pitchFamily="34" charset="-128"/>
              </a:rPr>
              <a:t>株式会社ネットワールド</a:t>
            </a:r>
          </a:p>
        </p:txBody>
      </p:sp>
      <p:sp>
        <p:nvSpPr>
          <p:cNvPr id="10" name="テキスト ボックス 9">
            <a:extLst>
              <a:ext uri="{FF2B5EF4-FFF2-40B4-BE49-F238E27FC236}">
                <a16:creationId xmlns:a16="http://schemas.microsoft.com/office/drawing/2014/main" id="{BCC2FE92-9CD7-2DB1-E572-C2A4986DD480}"/>
              </a:ext>
            </a:extLst>
          </p:cNvPr>
          <p:cNvSpPr txBox="1"/>
          <p:nvPr userDrawn="1"/>
        </p:nvSpPr>
        <p:spPr>
          <a:xfrm>
            <a:off x="4776248" y="6001940"/>
            <a:ext cx="2639505" cy="246221"/>
          </a:xfrm>
          <a:prstGeom prst="rect">
            <a:avLst/>
          </a:prstGeom>
          <a:noFill/>
        </p:spPr>
        <p:txBody>
          <a:bodyPr wrap="square" rtlCol="0">
            <a:spAutoFit/>
          </a:bodyPr>
          <a:lstStyle/>
          <a:p>
            <a:pPr algn="ctr"/>
            <a:r>
              <a:rPr kumimoji="1" lang="en-US" altLang="ja-JP" sz="1000">
                <a:latin typeface="Noto Sans JP Bold" panose="020B0800000000000000" pitchFamily="34" charset="-128"/>
                <a:ea typeface="Noto Sans JP Bold" panose="020B0800000000000000" pitchFamily="34" charset="-128"/>
              </a:rPr>
              <a:t>https://www.networld.co.jp/</a:t>
            </a:r>
            <a:endParaRPr kumimoji="1" lang="ja-JP" altLang="en-US" sz="1000">
              <a:latin typeface="Noto Sans JP Bold" panose="020B0800000000000000" pitchFamily="34" charset="-128"/>
              <a:ea typeface="Noto Sans JP Bold" panose="020B0800000000000000" pitchFamily="34" charset="-128"/>
            </a:endParaRPr>
          </a:p>
        </p:txBody>
      </p:sp>
      <p:pic>
        <p:nvPicPr>
          <p:cNvPr id="3" name="グラフィックス 2">
            <a:extLst>
              <a:ext uri="{FF2B5EF4-FFF2-40B4-BE49-F238E27FC236}">
                <a16:creationId xmlns:a16="http://schemas.microsoft.com/office/drawing/2014/main" id="{3CAD5085-01F2-C0FF-0F4A-CBEA981898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10112" y="1876425"/>
            <a:ext cx="2771775" cy="3105150"/>
          </a:xfrm>
          <a:prstGeom prst="rect">
            <a:avLst/>
          </a:prstGeom>
        </p:spPr>
      </p:pic>
    </p:spTree>
    <p:extLst>
      <p:ext uri="{BB962C8B-B14F-4D97-AF65-F5344CB8AC3E}">
        <p14:creationId xmlns:p14="http://schemas.microsoft.com/office/powerpoint/2010/main" val="352223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8654FD8-AC2C-A6AC-12CF-858F6A69D0C5}"/>
              </a:ext>
            </a:extLst>
          </p:cNvPr>
          <p:cNvSpPr>
            <a:spLocks noGrp="1"/>
          </p:cNvSpPr>
          <p:nvPr>
            <p:ph type="title"/>
          </p:nvPr>
        </p:nvSpPr>
        <p:spPr>
          <a:xfrm>
            <a:off x="396000" y="540000"/>
            <a:ext cx="11430000" cy="540000"/>
          </a:xfrm>
          <a:prstGeom prst="rect">
            <a:avLst/>
          </a:prstGeom>
        </p:spPr>
        <p:txBody>
          <a:bodyPr vert="horz" lIns="0" tIns="0" rIns="0" bIns="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A550EE1-E963-A103-7629-58B134D1B6FB}"/>
              </a:ext>
            </a:extLst>
          </p:cNvPr>
          <p:cNvSpPr>
            <a:spLocks noGrp="1"/>
          </p:cNvSpPr>
          <p:nvPr>
            <p:ph type="body" idx="1"/>
          </p:nvPr>
        </p:nvSpPr>
        <p:spPr>
          <a:xfrm>
            <a:off x="396000" y="1656000"/>
            <a:ext cx="11430000" cy="4320000"/>
          </a:xfrm>
          <a:prstGeom prst="rect">
            <a:avLst/>
          </a:prstGeom>
        </p:spPr>
        <p:txBody>
          <a:bodyPr vert="horz" lIns="0" tIns="0" rIns="0" bIns="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10097E8-BF26-E170-FE09-4B903FA30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8FD53-98C9-4351-A86D-E7FC33311A66}" type="datetime1">
              <a:rPr kumimoji="1" lang="ja-JP" altLang="en-US" smtClean="0"/>
              <a:t>2026/2/12</a:t>
            </a:fld>
            <a:endParaRPr kumimoji="1" lang="ja-JP" altLang="en-US"/>
          </a:p>
        </p:txBody>
      </p:sp>
      <p:sp>
        <p:nvSpPr>
          <p:cNvPr id="5" name="フッター プレースホルダー 4">
            <a:extLst>
              <a:ext uri="{FF2B5EF4-FFF2-40B4-BE49-F238E27FC236}">
                <a16:creationId xmlns:a16="http://schemas.microsoft.com/office/drawing/2014/main" id="{F4528375-C2FC-675D-AB91-AC1BABE7C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2B83199-3486-F576-061D-8D556FB6A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2BED90-29E5-4977-80B5-48AEA03EB7E8}" type="slidenum">
              <a:rPr kumimoji="1" lang="ja-JP" altLang="en-US" smtClean="0"/>
              <a:t>‹#›</a:t>
            </a:fld>
            <a:endParaRPr kumimoji="1" lang="ja-JP" altLang="en-US"/>
          </a:p>
        </p:txBody>
      </p:sp>
    </p:spTree>
    <p:extLst>
      <p:ext uri="{BB962C8B-B14F-4D97-AF65-F5344CB8AC3E}">
        <p14:creationId xmlns:p14="http://schemas.microsoft.com/office/powerpoint/2010/main" val="3442608569"/>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8" r:id="rId3"/>
    <p:sldLayoutId id="2147483659" r:id="rId4"/>
    <p:sldLayoutId id="2147483654" r:id="rId5"/>
    <p:sldLayoutId id="2147483660" r:id="rId6"/>
    <p:sldLayoutId id="2147483656" r:id="rId7"/>
  </p:sldLayoutIdLst>
  <p:hf hdr="0" ftr="0" dt="0"/>
  <p:txStyles>
    <p:titleStyle>
      <a:lvl1pPr algn="l" defTabSz="914400" rtl="0" eaLnBrk="1" latinLnBrk="0" hangingPunct="1">
        <a:lnSpc>
          <a:spcPct val="90000"/>
        </a:lnSpc>
        <a:spcBef>
          <a:spcPct val="0"/>
        </a:spcBef>
        <a:buNone/>
        <a:defRPr kumimoji="1" sz="2800" kern="1200">
          <a:solidFill>
            <a:schemeClr val="tx1"/>
          </a:solidFill>
          <a:latin typeface="Noto Sans JP Black" panose="020B0A00000000000000" pitchFamily="34" charset="-128"/>
          <a:ea typeface="Noto Sans JP Black" panose="020B0A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ws.amazon.com/jp/quicksuit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ws.amazon.com/jp/service-terms/" TargetMode="External"/><Relationship Id="rId2" Type="http://schemas.openxmlformats.org/officeDocument/2006/relationships/hyperlink" Target="https://d1.awsstatic.com/legal/awsserviceterms/AWS_Service_Terms_2025-08-15_JA-JP.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knowledgemcp.global.api.aw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ws.amazon.com/jp/quicksuite/"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A07A3DFD-9931-5508-A3B9-BD56B9AD39EA}"/>
              </a:ext>
            </a:extLst>
          </p:cNvPr>
          <p:cNvSpPr>
            <a:spLocks noGrp="1"/>
          </p:cNvSpPr>
          <p:nvPr>
            <p:ph type="ctrTitle"/>
          </p:nvPr>
        </p:nvSpPr>
        <p:spPr/>
        <p:txBody>
          <a:bodyPr/>
          <a:lstStyle/>
          <a:p>
            <a:r>
              <a:rPr lang="en-US" altLang="ja-JP" dirty="0"/>
              <a:t>Amazon </a:t>
            </a:r>
            <a:r>
              <a:rPr lang="en-US" altLang="ja-JP" dirty="0" err="1"/>
              <a:t>QuickSuite</a:t>
            </a:r>
            <a:r>
              <a:rPr lang="ja-JP" altLang="en-US" dirty="0"/>
              <a:t>ハンズオン</a:t>
            </a:r>
            <a:br>
              <a:rPr lang="en-US" altLang="ja-JP" dirty="0"/>
            </a:br>
            <a:endParaRPr lang="ja-JP" altLang="en-US" dirty="0"/>
          </a:p>
        </p:txBody>
      </p:sp>
      <p:sp>
        <p:nvSpPr>
          <p:cNvPr id="2" name="タイトル 6">
            <a:extLst>
              <a:ext uri="{FF2B5EF4-FFF2-40B4-BE49-F238E27FC236}">
                <a16:creationId xmlns:a16="http://schemas.microsoft.com/office/drawing/2014/main" id="{4B86DE6A-44D8-0B5D-B145-2C923194A6F5}"/>
              </a:ext>
            </a:extLst>
          </p:cNvPr>
          <p:cNvSpPr txBox="1">
            <a:spLocks/>
          </p:cNvSpPr>
          <p:nvPr/>
        </p:nvSpPr>
        <p:spPr>
          <a:xfrm>
            <a:off x="573080" y="4829713"/>
            <a:ext cx="6136852" cy="3396174"/>
          </a:xfrm>
          <a:prstGeom prst="rect">
            <a:avLst/>
          </a:prstGeom>
        </p:spPr>
        <p:txBody>
          <a:bodyPr vert="horz" lIns="0" tIns="0" rIns="0" bIns="0" rtlCol="0" anchor="ctr">
            <a:normAutofit/>
          </a:bodyPr>
          <a:lstStyle>
            <a:lvl1pPr algn="l" defTabSz="914400" rtl="0" eaLnBrk="1" latinLnBrk="0" hangingPunct="1">
              <a:lnSpc>
                <a:spcPct val="100000"/>
              </a:lnSpc>
              <a:spcBef>
                <a:spcPct val="0"/>
              </a:spcBef>
              <a:buNone/>
              <a:defRPr kumimoji="1" sz="3200" kern="1200">
                <a:solidFill>
                  <a:schemeClr val="bg1">
                    <a:lumMod val="95000"/>
                  </a:schemeClr>
                </a:solidFill>
                <a:latin typeface="Noto Sans JP Black" panose="020B0A00000000000000" pitchFamily="34" charset="-128"/>
                <a:ea typeface="Noto Sans JP Black" panose="020B0A00000000000000" pitchFamily="34" charset="-128"/>
                <a:cs typeface="+mj-cs"/>
              </a:defRPr>
            </a:lvl1pPr>
          </a:lstStyle>
          <a:p>
            <a:r>
              <a:rPr lang="en-US" altLang="ja-JP" sz="1400" dirty="0"/>
              <a:t>2026</a:t>
            </a:r>
            <a:r>
              <a:rPr lang="ja-JP" altLang="en-US" sz="1400" dirty="0"/>
              <a:t>年</a:t>
            </a:r>
            <a:r>
              <a:rPr lang="en-US" altLang="ja-JP" sz="1400" dirty="0"/>
              <a:t>2</a:t>
            </a:r>
            <a:r>
              <a:rPr lang="ja-JP" altLang="en-US" sz="1400" dirty="0"/>
              <a:t>月</a:t>
            </a:r>
            <a:br>
              <a:rPr lang="en-US" altLang="ja-JP" dirty="0"/>
            </a:br>
            <a:endParaRPr lang="ja-JP" altLang="en-US" dirty="0"/>
          </a:p>
        </p:txBody>
      </p:sp>
    </p:spTree>
    <p:extLst>
      <p:ext uri="{BB962C8B-B14F-4D97-AF65-F5344CB8AC3E}">
        <p14:creationId xmlns:p14="http://schemas.microsoft.com/office/powerpoint/2010/main" val="621189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EB9AE-4CAC-B460-C892-A667A5C6C08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30E22A4-F363-18E7-B08D-751CDB34DCD2}"/>
              </a:ext>
            </a:extLst>
          </p:cNvPr>
          <p:cNvSpPr>
            <a:spLocks noGrp="1"/>
          </p:cNvSpPr>
          <p:nvPr>
            <p:ph type="title"/>
          </p:nvPr>
        </p:nvSpPr>
        <p:spPr/>
        <p:txBody>
          <a:bodyPr>
            <a:normAutofit/>
          </a:bodyPr>
          <a:lstStyle/>
          <a:p>
            <a:r>
              <a:rPr kumimoji="1" lang="en-US" altLang="ja-JP" dirty="0"/>
              <a:t>Quick</a:t>
            </a:r>
            <a:r>
              <a:rPr lang="ja-JP" altLang="en-US" dirty="0"/>
              <a:t> </a:t>
            </a:r>
            <a:r>
              <a:rPr lang="en-US" altLang="ja-JP" dirty="0"/>
              <a:t>Suite</a:t>
            </a:r>
            <a:r>
              <a:rPr lang="ja-JP" altLang="en-US" dirty="0"/>
              <a:t>　サインイン方法</a:t>
            </a:r>
            <a:endParaRPr kumimoji="1" lang="ja-JP" altLang="en-US" dirty="0"/>
          </a:p>
        </p:txBody>
      </p:sp>
      <p:sp>
        <p:nvSpPr>
          <p:cNvPr id="3" name="テキスト プレースホルダー 2">
            <a:extLst>
              <a:ext uri="{FF2B5EF4-FFF2-40B4-BE49-F238E27FC236}">
                <a16:creationId xmlns:a16="http://schemas.microsoft.com/office/drawing/2014/main" id="{8C5C4283-86C6-1C07-FCAB-03AA0B8EA5EB}"/>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endParaRPr lang="en-US" altLang="ja-JP" sz="1100" dirty="0"/>
          </a:p>
        </p:txBody>
      </p:sp>
      <p:sp>
        <p:nvSpPr>
          <p:cNvPr id="6" name="テキスト ボックス 5">
            <a:extLst>
              <a:ext uri="{FF2B5EF4-FFF2-40B4-BE49-F238E27FC236}">
                <a16:creationId xmlns:a16="http://schemas.microsoft.com/office/drawing/2014/main" id="{EDC899C9-36FC-5587-ABC8-E5F9CAD5562D}"/>
              </a:ext>
            </a:extLst>
          </p:cNvPr>
          <p:cNvSpPr txBox="1"/>
          <p:nvPr/>
        </p:nvSpPr>
        <p:spPr>
          <a:xfrm>
            <a:off x="618836" y="1884218"/>
            <a:ext cx="9836728" cy="646331"/>
          </a:xfrm>
          <a:prstGeom prst="rect">
            <a:avLst/>
          </a:prstGeom>
          <a:noFill/>
        </p:spPr>
        <p:txBody>
          <a:bodyPr wrap="square" rtlCol="0">
            <a:spAutoFit/>
          </a:bodyPr>
          <a:lstStyle/>
          <a:p>
            <a:r>
              <a:rPr lang="ja-JP" altLang="en-US" dirty="0"/>
              <a:t>アカウント名に</a:t>
            </a:r>
            <a:r>
              <a:rPr lang="en-US" altLang="ja-JP" b="1" dirty="0" err="1"/>
              <a:t>Networld</a:t>
            </a:r>
            <a:r>
              <a:rPr lang="en-US" altLang="ja-JP" b="1" dirty="0"/>
              <a:t>-AI</a:t>
            </a:r>
            <a:r>
              <a:rPr lang="ja-JP" altLang="en-US" dirty="0"/>
              <a:t>と入力し次へ。</a:t>
            </a:r>
            <a:endParaRPr lang="en-US" altLang="ja-JP" dirty="0">
              <a:hlinkClick r:id="rId2"/>
            </a:endParaRPr>
          </a:p>
          <a:p>
            <a:endParaRPr kumimoji="1" lang="ja-JP" altLang="en-US" dirty="0"/>
          </a:p>
        </p:txBody>
      </p:sp>
      <p:pic>
        <p:nvPicPr>
          <p:cNvPr id="5" name="図 4"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47CB4CF7-C3B1-7AD9-93AE-0C078B67C611}"/>
              </a:ext>
            </a:extLst>
          </p:cNvPr>
          <p:cNvPicPr>
            <a:picLocks noChangeAspect="1"/>
          </p:cNvPicPr>
          <p:nvPr/>
        </p:nvPicPr>
        <p:blipFill>
          <a:blip r:embed="rId3"/>
          <a:stretch>
            <a:fillRect/>
          </a:stretch>
        </p:blipFill>
        <p:spPr>
          <a:xfrm>
            <a:off x="3263869" y="2758768"/>
            <a:ext cx="4546662" cy="3682277"/>
          </a:xfrm>
          <a:prstGeom prst="rect">
            <a:avLst/>
          </a:prstGeom>
        </p:spPr>
      </p:pic>
    </p:spTree>
    <p:extLst>
      <p:ext uri="{BB962C8B-B14F-4D97-AF65-F5344CB8AC3E}">
        <p14:creationId xmlns:p14="http://schemas.microsoft.com/office/powerpoint/2010/main" val="135387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348F8-E034-DA64-B58C-84573CA57FB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92EDF99-24EA-E380-1A7A-6E37D4D51553}"/>
              </a:ext>
            </a:extLst>
          </p:cNvPr>
          <p:cNvSpPr>
            <a:spLocks noGrp="1"/>
          </p:cNvSpPr>
          <p:nvPr>
            <p:ph type="title"/>
          </p:nvPr>
        </p:nvSpPr>
        <p:spPr/>
        <p:txBody>
          <a:bodyPr>
            <a:normAutofit/>
          </a:bodyPr>
          <a:lstStyle/>
          <a:p>
            <a:r>
              <a:rPr kumimoji="1" lang="en-US" altLang="ja-JP" dirty="0"/>
              <a:t>Quick</a:t>
            </a:r>
            <a:r>
              <a:rPr lang="ja-JP" altLang="en-US" dirty="0"/>
              <a:t> </a:t>
            </a:r>
            <a:r>
              <a:rPr lang="en-US" altLang="ja-JP" dirty="0"/>
              <a:t>Suite</a:t>
            </a:r>
            <a:r>
              <a:rPr lang="ja-JP" altLang="en-US" dirty="0"/>
              <a:t>　サインイン方法</a:t>
            </a:r>
            <a:endParaRPr kumimoji="1" lang="ja-JP" altLang="en-US" dirty="0"/>
          </a:p>
        </p:txBody>
      </p:sp>
      <p:sp>
        <p:nvSpPr>
          <p:cNvPr id="3" name="テキスト プレースホルダー 2">
            <a:extLst>
              <a:ext uri="{FF2B5EF4-FFF2-40B4-BE49-F238E27FC236}">
                <a16:creationId xmlns:a16="http://schemas.microsoft.com/office/drawing/2014/main" id="{E4643AD5-F12E-6B5C-9C3B-00D4A9BBDBDA}"/>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endParaRPr lang="en-US" altLang="ja-JP" sz="1100" dirty="0"/>
          </a:p>
        </p:txBody>
      </p:sp>
      <p:sp>
        <p:nvSpPr>
          <p:cNvPr id="6" name="テキスト ボックス 5">
            <a:extLst>
              <a:ext uri="{FF2B5EF4-FFF2-40B4-BE49-F238E27FC236}">
                <a16:creationId xmlns:a16="http://schemas.microsoft.com/office/drawing/2014/main" id="{752D70CF-14F1-15A8-4264-BBCBBA33ABC0}"/>
              </a:ext>
            </a:extLst>
          </p:cNvPr>
          <p:cNvSpPr txBox="1"/>
          <p:nvPr/>
        </p:nvSpPr>
        <p:spPr>
          <a:xfrm>
            <a:off x="618836" y="1884218"/>
            <a:ext cx="9836728" cy="369332"/>
          </a:xfrm>
          <a:prstGeom prst="rect">
            <a:avLst/>
          </a:prstGeom>
          <a:noFill/>
        </p:spPr>
        <p:txBody>
          <a:bodyPr wrap="square" rtlCol="0">
            <a:spAutoFit/>
          </a:bodyPr>
          <a:lstStyle/>
          <a:p>
            <a:r>
              <a:rPr kumimoji="1" lang="ja-JP" altLang="en-US" dirty="0"/>
              <a:t>ユーザーネームに配布したメールアドレスを入力して次へを押下してください。</a:t>
            </a:r>
          </a:p>
        </p:txBody>
      </p:sp>
      <p:pic>
        <p:nvPicPr>
          <p:cNvPr id="7" name="図 6" descr="グラフィカル ユーザー インターフェイス, テキスト, アプリケーション, Teams&#10;&#10;AI 生成コンテンツは誤りを含む可能性があります。">
            <a:extLst>
              <a:ext uri="{FF2B5EF4-FFF2-40B4-BE49-F238E27FC236}">
                <a16:creationId xmlns:a16="http://schemas.microsoft.com/office/drawing/2014/main" id="{6D661674-77CF-9BEA-4BEC-F25ADADFCAA8}"/>
              </a:ext>
            </a:extLst>
          </p:cNvPr>
          <p:cNvPicPr>
            <a:picLocks noChangeAspect="1"/>
          </p:cNvPicPr>
          <p:nvPr/>
        </p:nvPicPr>
        <p:blipFill>
          <a:blip r:embed="rId2"/>
          <a:stretch>
            <a:fillRect/>
          </a:stretch>
        </p:blipFill>
        <p:spPr>
          <a:xfrm>
            <a:off x="3943329" y="2530549"/>
            <a:ext cx="4305341" cy="4239735"/>
          </a:xfrm>
          <a:prstGeom prst="rect">
            <a:avLst/>
          </a:prstGeom>
        </p:spPr>
      </p:pic>
    </p:spTree>
    <p:extLst>
      <p:ext uri="{BB962C8B-B14F-4D97-AF65-F5344CB8AC3E}">
        <p14:creationId xmlns:p14="http://schemas.microsoft.com/office/powerpoint/2010/main" val="391088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80867-4A80-4C6F-EC97-230CDEED42F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6553897-0515-3804-CA98-21C862D8761F}"/>
              </a:ext>
            </a:extLst>
          </p:cNvPr>
          <p:cNvSpPr>
            <a:spLocks noGrp="1"/>
          </p:cNvSpPr>
          <p:nvPr>
            <p:ph type="title"/>
          </p:nvPr>
        </p:nvSpPr>
        <p:spPr/>
        <p:txBody>
          <a:bodyPr>
            <a:normAutofit/>
          </a:bodyPr>
          <a:lstStyle/>
          <a:p>
            <a:r>
              <a:rPr kumimoji="1" lang="en-US" altLang="ja-JP" dirty="0"/>
              <a:t>Quick</a:t>
            </a:r>
            <a:r>
              <a:rPr lang="ja-JP" altLang="en-US" dirty="0"/>
              <a:t> </a:t>
            </a:r>
            <a:r>
              <a:rPr lang="en-US" altLang="ja-JP" dirty="0"/>
              <a:t>Suite</a:t>
            </a:r>
            <a:r>
              <a:rPr lang="ja-JP" altLang="en-US" dirty="0"/>
              <a:t>　サインイン方法</a:t>
            </a:r>
            <a:endParaRPr kumimoji="1" lang="ja-JP" altLang="en-US" dirty="0"/>
          </a:p>
        </p:txBody>
      </p:sp>
      <p:sp>
        <p:nvSpPr>
          <p:cNvPr id="3" name="テキスト プレースホルダー 2">
            <a:extLst>
              <a:ext uri="{FF2B5EF4-FFF2-40B4-BE49-F238E27FC236}">
                <a16:creationId xmlns:a16="http://schemas.microsoft.com/office/drawing/2014/main" id="{30DE68A3-F712-4A03-5F2C-2BF341808613}"/>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endParaRPr lang="en-US" altLang="ja-JP" sz="1100" dirty="0"/>
          </a:p>
        </p:txBody>
      </p:sp>
      <p:sp>
        <p:nvSpPr>
          <p:cNvPr id="6" name="テキスト ボックス 5">
            <a:extLst>
              <a:ext uri="{FF2B5EF4-FFF2-40B4-BE49-F238E27FC236}">
                <a16:creationId xmlns:a16="http://schemas.microsoft.com/office/drawing/2014/main" id="{9CB1BC8F-8143-595F-82C4-C87B6D1F3006}"/>
              </a:ext>
            </a:extLst>
          </p:cNvPr>
          <p:cNvSpPr txBox="1"/>
          <p:nvPr/>
        </p:nvSpPr>
        <p:spPr>
          <a:xfrm>
            <a:off x="618836" y="1884218"/>
            <a:ext cx="9836728" cy="369332"/>
          </a:xfrm>
          <a:prstGeom prst="rect">
            <a:avLst/>
          </a:prstGeom>
          <a:noFill/>
        </p:spPr>
        <p:txBody>
          <a:bodyPr wrap="square" rtlCol="0">
            <a:spAutoFit/>
          </a:bodyPr>
          <a:lstStyle/>
          <a:p>
            <a:r>
              <a:rPr kumimoji="1" lang="ja-JP" altLang="en-US" dirty="0"/>
              <a:t>パスワードに</a:t>
            </a:r>
            <a:r>
              <a:rPr kumimoji="1" lang="en-US" altLang="ja-JP" b="1" dirty="0"/>
              <a:t>Networld02!</a:t>
            </a:r>
            <a:r>
              <a:rPr kumimoji="1" lang="ja-JP" altLang="en-US" dirty="0"/>
              <a:t>と入力してサインインしてください。</a:t>
            </a:r>
          </a:p>
        </p:txBody>
      </p:sp>
      <p:pic>
        <p:nvPicPr>
          <p:cNvPr id="9" name="図 8"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D77DBED3-9CB8-91FA-C664-34B758BC48CE}"/>
              </a:ext>
            </a:extLst>
          </p:cNvPr>
          <p:cNvPicPr>
            <a:picLocks noChangeAspect="1"/>
          </p:cNvPicPr>
          <p:nvPr/>
        </p:nvPicPr>
        <p:blipFill>
          <a:blip r:embed="rId2"/>
          <a:stretch>
            <a:fillRect/>
          </a:stretch>
        </p:blipFill>
        <p:spPr>
          <a:xfrm>
            <a:off x="3940691" y="2632362"/>
            <a:ext cx="3193017" cy="4084713"/>
          </a:xfrm>
          <a:prstGeom prst="rect">
            <a:avLst/>
          </a:prstGeom>
        </p:spPr>
      </p:pic>
    </p:spTree>
    <p:extLst>
      <p:ext uri="{BB962C8B-B14F-4D97-AF65-F5344CB8AC3E}">
        <p14:creationId xmlns:p14="http://schemas.microsoft.com/office/powerpoint/2010/main" val="130394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3C30A2-989E-6735-1AA3-228D04623FAA}"/>
              </a:ext>
            </a:extLst>
          </p:cNvPr>
          <p:cNvSpPr>
            <a:spLocks noGrp="1"/>
          </p:cNvSpPr>
          <p:nvPr>
            <p:ph type="ctrTitle"/>
          </p:nvPr>
        </p:nvSpPr>
        <p:spPr>
          <a:xfrm>
            <a:off x="360000" y="971044"/>
            <a:ext cx="6136852" cy="3396174"/>
          </a:xfrm>
        </p:spPr>
        <p:txBody>
          <a:bodyPr/>
          <a:lstStyle/>
          <a:p>
            <a:r>
              <a:rPr lang="en-US" altLang="ja-JP" dirty="0"/>
              <a:t>1.Chat</a:t>
            </a:r>
            <a:r>
              <a:rPr lang="ja-JP" altLang="en-US" dirty="0"/>
              <a:t> </a:t>
            </a:r>
            <a:r>
              <a:rPr lang="en-US" altLang="ja-JP" dirty="0"/>
              <a:t>Agents</a:t>
            </a:r>
            <a:r>
              <a:rPr lang="ja-JP" altLang="en-US" dirty="0"/>
              <a:t>を活用し情報収集</a:t>
            </a:r>
            <a:endParaRPr kumimoji="1" lang="ja-JP" altLang="en-US" dirty="0"/>
          </a:p>
        </p:txBody>
      </p:sp>
      <p:pic>
        <p:nvPicPr>
          <p:cNvPr id="3074" name="Picture 2" descr="情報のフリーイラスト素材一覧｜商用可">
            <a:extLst>
              <a:ext uri="{FF2B5EF4-FFF2-40B4-BE49-F238E27FC236}">
                <a16:creationId xmlns:a16="http://schemas.microsoft.com/office/drawing/2014/main" id="{75DA4820-70AA-2234-5692-F9F25BDFC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120" y="2812953"/>
            <a:ext cx="4182612" cy="4182612"/>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C30E5FB6-129B-99A2-F43A-2813DB629061}"/>
              </a:ext>
            </a:extLst>
          </p:cNvPr>
          <p:cNvSpPr/>
          <p:nvPr/>
        </p:nvSpPr>
        <p:spPr>
          <a:xfrm>
            <a:off x="186117" y="194209"/>
            <a:ext cx="3560495" cy="776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932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9B956-556B-09C3-D1E4-47AF6CF41D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0EEEAD-B812-8A72-8B07-AD5C43E5208B}"/>
              </a:ext>
            </a:extLst>
          </p:cNvPr>
          <p:cNvSpPr>
            <a:spLocks noGrp="1"/>
          </p:cNvSpPr>
          <p:nvPr>
            <p:ph type="title"/>
          </p:nvPr>
        </p:nvSpPr>
        <p:spPr/>
        <p:txBody>
          <a:bodyPr>
            <a:normAutofit/>
          </a:bodyPr>
          <a:lstStyle/>
          <a:p>
            <a:r>
              <a:rPr lang="en-US" altLang="ja-JP" dirty="0"/>
              <a:t>Amazon Quick Suite</a:t>
            </a:r>
            <a:r>
              <a:rPr lang="ja-JP" altLang="en-US" dirty="0"/>
              <a:t> </a:t>
            </a:r>
            <a:r>
              <a:rPr lang="en-US" altLang="ja-JP" dirty="0"/>
              <a:t>Chat</a:t>
            </a:r>
            <a:r>
              <a:rPr lang="ja-JP" altLang="en-US" dirty="0"/>
              <a:t> </a:t>
            </a:r>
            <a:r>
              <a:rPr lang="en-US" altLang="ja-JP" dirty="0"/>
              <a:t>Agents</a:t>
            </a:r>
            <a:r>
              <a:rPr lang="ja-JP" altLang="en-US" dirty="0"/>
              <a:t>を活用し情報収集</a:t>
            </a:r>
            <a:endParaRPr kumimoji="1" lang="ja-JP" altLang="en-US" dirty="0"/>
          </a:p>
        </p:txBody>
      </p:sp>
      <p:sp>
        <p:nvSpPr>
          <p:cNvPr id="3" name="テキスト プレースホルダー 2">
            <a:extLst>
              <a:ext uri="{FF2B5EF4-FFF2-40B4-BE49-F238E27FC236}">
                <a16:creationId xmlns:a16="http://schemas.microsoft.com/office/drawing/2014/main" id="{90C44169-23E8-7455-2246-476C461842A7}"/>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r>
              <a:rPr kumimoji="1" lang="ja-JP" altLang="en-US" b="1" dirty="0">
                <a:solidFill>
                  <a:srgbClr val="FF9900"/>
                </a:solidFill>
                <a:effectLst/>
              </a:rPr>
              <a:t>課題</a:t>
            </a:r>
            <a:endParaRPr kumimoji="1" lang="en-US" altLang="ja-JP" b="1" dirty="0">
              <a:solidFill>
                <a:srgbClr val="FF9900"/>
              </a:solidFill>
              <a:effectLst/>
            </a:endParaRPr>
          </a:p>
          <a:p>
            <a:pPr marL="0" indent="0">
              <a:buNone/>
            </a:pPr>
            <a:r>
              <a:rPr kumimoji="1" lang="ja-JP" altLang="en-US" dirty="0"/>
              <a:t>・緊急依頼</a:t>
            </a:r>
            <a:r>
              <a:rPr kumimoji="1" lang="en-US" altLang="ja-JP" dirty="0"/>
              <a:t>:</a:t>
            </a:r>
            <a:r>
              <a:rPr kumimoji="1" lang="ja-JP" altLang="en-US" dirty="0"/>
              <a:t>午後のクライアントとの打ち合わせで</a:t>
            </a:r>
            <a:endParaRPr kumimoji="1" lang="en-US" altLang="ja-JP" dirty="0"/>
          </a:p>
          <a:p>
            <a:pPr marL="0" indent="0">
              <a:buNone/>
            </a:pPr>
            <a:r>
              <a:rPr lang="ja-JP" altLang="en-US" dirty="0"/>
              <a:t>「</a:t>
            </a:r>
            <a:r>
              <a:rPr lang="en-US" altLang="ja-JP" dirty="0"/>
              <a:t>AWS</a:t>
            </a:r>
            <a:r>
              <a:rPr lang="ja-JP" altLang="en-US" dirty="0"/>
              <a:t>の</a:t>
            </a:r>
            <a:r>
              <a:rPr lang="en-US" altLang="ja-JP" dirty="0"/>
              <a:t>AI</a:t>
            </a:r>
            <a:r>
              <a:rPr lang="ja-JP" altLang="en-US" dirty="0"/>
              <a:t>導入セキュリティ」について質問される</a:t>
            </a:r>
            <a:endParaRPr lang="en-US" altLang="ja-JP" dirty="0"/>
          </a:p>
          <a:p>
            <a:pPr marL="0" indent="0">
              <a:buNone/>
            </a:pPr>
            <a:r>
              <a:rPr lang="ja-JP" altLang="en-US" dirty="0"/>
              <a:t>・従来の問題</a:t>
            </a:r>
            <a:r>
              <a:rPr lang="en-US" altLang="ja-JP" dirty="0"/>
              <a:t>:</a:t>
            </a:r>
            <a:r>
              <a:rPr lang="ja-JP" altLang="en-US" dirty="0"/>
              <a:t>複数サイト調査＋資料作成 </a:t>
            </a:r>
            <a:r>
              <a:rPr lang="en-US" altLang="ja-JP" dirty="0"/>
              <a:t>= </a:t>
            </a:r>
            <a:r>
              <a:rPr lang="ja-JP" altLang="en-US" dirty="0"/>
              <a:t>半日程度の作業時間</a:t>
            </a:r>
            <a:endParaRPr lang="en-US" altLang="ja-JP" dirty="0"/>
          </a:p>
          <a:p>
            <a:pPr marL="0" indent="0">
              <a:buNone/>
            </a:pPr>
            <a:endParaRPr lang="en-US" altLang="ja-JP" dirty="0"/>
          </a:p>
          <a:p>
            <a:pPr marL="0" indent="0">
              <a:buNone/>
            </a:pPr>
            <a:r>
              <a:rPr lang="ja-JP" altLang="en-US" dirty="0">
                <a:effectLst>
                  <a:glow rad="241300">
                    <a:srgbClr val="FF9900">
                      <a:alpha val="40000"/>
                    </a:srgbClr>
                  </a:glow>
                  <a:reflection endPos="0" dir="5400000" sy="-100000" algn="bl" rotWithShape="0"/>
                </a:effectLst>
              </a:rPr>
              <a:t>　</a:t>
            </a:r>
            <a:r>
              <a:rPr lang="en-US" altLang="ja-JP" b="1" dirty="0">
                <a:solidFill>
                  <a:srgbClr val="FF9900"/>
                </a:solidFill>
                <a:effectLst>
                  <a:reflection endPos="0" dir="5400000" sy="-100000" algn="bl" rotWithShape="0"/>
                </a:effectLst>
              </a:rPr>
              <a:t>Quick Suite</a:t>
            </a:r>
            <a:r>
              <a:rPr lang="ja-JP" altLang="en-US" b="1" dirty="0">
                <a:solidFill>
                  <a:srgbClr val="FF9900"/>
                </a:solidFill>
                <a:effectLst>
                  <a:reflection endPos="0" dir="5400000" sy="-100000" algn="bl" rotWithShape="0"/>
                </a:effectLst>
              </a:rPr>
              <a:t>の解決策</a:t>
            </a:r>
            <a:endParaRPr lang="en-US" altLang="ja-JP" b="1" dirty="0">
              <a:solidFill>
                <a:srgbClr val="FF9900"/>
              </a:solidFill>
              <a:effectLst>
                <a:reflection endPos="0" dir="5400000" sy="-100000" algn="bl" rotWithShape="0"/>
              </a:effectLst>
            </a:endParaRPr>
          </a:p>
          <a:p>
            <a:pPr marL="0" indent="0">
              <a:buNone/>
            </a:pPr>
            <a:r>
              <a:rPr lang="ja-JP" altLang="en-US" dirty="0"/>
              <a:t>・所要時間</a:t>
            </a:r>
            <a:r>
              <a:rPr lang="en-US" altLang="ja-JP" dirty="0"/>
              <a:t>:</a:t>
            </a:r>
            <a:r>
              <a:rPr lang="ja-JP" altLang="en-US" dirty="0"/>
              <a:t>わずか</a:t>
            </a:r>
            <a:r>
              <a:rPr lang="en-US" altLang="ja-JP" dirty="0"/>
              <a:t>30</a:t>
            </a:r>
            <a:r>
              <a:rPr lang="ja-JP" altLang="en-US" dirty="0"/>
              <a:t>分で完了</a:t>
            </a:r>
            <a:endParaRPr lang="en-US" altLang="ja-JP" dirty="0"/>
          </a:p>
          <a:p>
            <a:pPr marL="0" indent="0">
              <a:buNone/>
            </a:pPr>
            <a:r>
              <a:rPr lang="ja-JP" altLang="en-US" dirty="0"/>
              <a:t>・効率化</a:t>
            </a:r>
            <a:r>
              <a:rPr lang="en-US" altLang="ja-JP" dirty="0"/>
              <a:t>:</a:t>
            </a:r>
            <a:r>
              <a:rPr lang="ja-JP" altLang="en-US" dirty="0"/>
              <a:t>情報収集から分析まで一気通貫</a:t>
            </a: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F54BF6ED-1F93-C361-2890-5F7C950B8BFA}"/>
              </a:ext>
            </a:extLst>
          </p:cNvPr>
          <p:cNvPicPr>
            <a:picLocks noChangeAspect="1"/>
          </p:cNvPicPr>
          <p:nvPr/>
        </p:nvPicPr>
        <p:blipFill>
          <a:blip r:embed="rId2"/>
          <a:stretch>
            <a:fillRect/>
          </a:stretch>
        </p:blipFill>
        <p:spPr>
          <a:xfrm>
            <a:off x="9998906" y="1960774"/>
            <a:ext cx="1393606" cy="1856510"/>
          </a:xfrm>
          <a:prstGeom prst="rect">
            <a:avLst/>
          </a:prstGeom>
        </p:spPr>
      </p:pic>
      <p:pic>
        <p:nvPicPr>
          <p:cNvPr id="6" name="図 5" descr="The image depicts a businessman with a lightbulb and a pencil, symbolizing a creative idea.&#10;&#10;AI 生成コンテンツは誤りを含む可能性があります。">
            <a:extLst>
              <a:ext uri="{FF2B5EF4-FFF2-40B4-BE49-F238E27FC236}">
                <a16:creationId xmlns:a16="http://schemas.microsoft.com/office/drawing/2014/main" id="{4ED65EBA-B6BD-A68B-1C42-DF3F9A910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063" y="4304144"/>
            <a:ext cx="2182911" cy="1821007"/>
          </a:xfrm>
          <a:prstGeom prst="rect">
            <a:avLst/>
          </a:prstGeom>
        </p:spPr>
      </p:pic>
    </p:spTree>
    <p:extLst>
      <p:ext uri="{BB962C8B-B14F-4D97-AF65-F5344CB8AC3E}">
        <p14:creationId xmlns:p14="http://schemas.microsoft.com/office/powerpoint/2010/main" val="605870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201ED-F194-98B1-39FC-B8A85792B07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2C41336-F469-4175-D334-3C0299A25EBF}"/>
              </a:ext>
            </a:extLst>
          </p:cNvPr>
          <p:cNvSpPr>
            <a:spLocks noGrp="1"/>
          </p:cNvSpPr>
          <p:nvPr>
            <p:ph type="title"/>
          </p:nvPr>
        </p:nvSpPr>
        <p:spPr/>
        <p:txBody>
          <a:bodyPr>
            <a:normAutofit/>
          </a:bodyPr>
          <a:lstStyle/>
          <a:p>
            <a:r>
              <a:rPr kumimoji="1" lang="ja-JP" altLang="en-US" dirty="0"/>
              <a:t>実践手順</a:t>
            </a:r>
            <a:r>
              <a:rPr kumimoji="1" lang="en-US" altLang="ja-JP" dirty="0"/>
              <a:t>:</a:t>
            </a:r>
            <a:r>
              <a:rPr lang="en-US" altLang="ja-JP" dirty="0"/>
              <a:t>Step1.PDF</a:t>
            </a:r>
            <a:r>
              <a:rPr lang="ja-JP" altLang="en-US" dirty="0"/>
              <a:t>ダウンロード</a:t>
            </a:r>
            <a:endParaRPr kumimoji="1" lang="ja-JP" altLang="en-US" dirty="0"/>
          </a:p>
        </p:txBody>
      </p:sp>
      <p:sp>
        <p:nvSpPr>
          <p:cNvPr id="3" name="テキスト プレースホルダー 2">
            <a:extLst>
              <a:ext uri="{FF2B5EF4-FFF2-40B4-BE49-F238E27FC236}">
                <a16:creationId xmlns:a16="http://schemas.microsoft.com/office/drawing/2014/main" id="{A4C9D095-7547-30AC-8561-B8ABF4AA66B9}"/>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r>
              <a:rPr kumimoji="1" lang="ja-JP" altLang="en-US" sz="4000" dirty="0"/>
              <a:t>・対象</a:t>
            </a:r>
            <a:r>
              <a:rPr kumimoji="1" lang="en-US" altLang="ja-JP" sz="4000" dirty="0"/>
              <a:t>:AWS Service Teams PDF</a:t>
            </a:r>
          </a:p>
          <a:p>
            <a:pPr marL="0" indent="0">
              <a:buNone/>
            </a:pPr>
            <a:r>
              <a:rPr kumimoji="1" lang="ja-JP" altLang="en-US" sz="4000" dirty="0"/>
              <a:t>・</a:t>
            </a:r>
            <a:r>
              <a:rPr lang="en-US" altLang="ja-JP" sz="4000" dirty="0">
                <a:hlinkClick r:id="rId2"/>
              </a:rPr>
              <a:t>AWS_Service_Terms_2025-08-15_JA-JP.pdf</a:t>
            </a:r>
            <a:endParaRPr lang="en-US" altLang="ja-JP" sz="4000" dirty="0"/>
          </a:p>
          <a:p>
            <a:pPr marL="0" indent="0">
              <a:buNone/>
            </a:pPr>
            <a:r>
              <a:rPr kumimoji="1" lang="en-US" altLang="ja-JP" sz="1400" dirty="0"/>
              <a:t>※</a:t>
            </a:r>
            <a:r>
              <a:rPr kumimoji="1" lang="ja-JP" altLang="en-US" sz="1400" dirty="0"/>
              <a:t>「</a:t>
            </a:r>
            <a:r>
              <a:rPr kumimoji="1" lang="en-US" altLang="ja-JP" sz="1400" dirty="0"/>
              <a:t>AWS</a:t>
            </a:r>
            <a:r>
              <a:rPr kumimoji="1" lang="ja-JP" altLang="en-US" sz="1400" dirty="0"/>
              <a:t>（</a:t>
            </a:r>
            <a:r>
              <a:rPr kumimoji="1" lang="en-US" altLang="ja-JP" sz="1400" dirty="0"/>
              <a:t>Amazon Web Services</a:t>
            </a:r>
            <a:r>
              <a:rPr kumimoji="1" lang="ja-JP" altLang="en-US" sz="1400" dirty="0"/>
              <a:t>）の各種クラウドサービスを利用する際の利用条件・責任・制限事項を</a:t>
            </a:r>
            <a:endParaRPr kumimoji="1" lang="en-US" altLang="ja-JP" sz="1400" dirty="0"/>
          </a:p>
          <a:p>
            <a:pPr marL="0" indent="0">
              <a:buNone/>
            </a:pPr>
            <a:r>
              <a:rPr kumimoji="1" lang="ja-JP" altLang="en-US" sz="1400" dirty="0"/>
              <a:t>網羅的に定めた公式のサービス利用規約</a:t>
            </a:r>
            <a:endParaRPr kumimoji="1" lang="en-US" altLang="ja-JP" sz="1400" dirty="0"/>
          </a:p>
          <a:p>
            <a:pPr marL="0" indent="0">
              <a:buNone/>
            </a:pPr>
            <a:r>
              <a:rPr lang="en-US" altLang="ja-JP" sz="1400" dirty="0"/>
              <a:t>※</a:t>
            </a:r>
            <a:r>
              <a:rPr lang="ja-JP" altLang="en-US" sz="1400" dirty="0"/>
              <a:t>こちらのファイルは</a:t>
            </a:r>
            <a:r>
              <a:rPr lang="en-US" altLang="ja-JP" sz="1400" dirty="0"/>
              <a:t>2025</a:t>
            </a:r>
            <a:r>
              <a:rPr lang="ja-JP" altLang="en-US" sz="1400" dirty="0"/>
              <a:t>年</a:t>
            </a:r>
            <a:r>
              <a:rPr lang="en-US" altLang="ja-JP" sz="1400" dirty="0"/>
              <a:t>8</a:t>
            </a:r>
            <a:r>
              <a:rPr lang="ja-JP" altLang="en-US" sz="1400" dirty="0"/>
              <a:t>月</a:t>
            </a:r>
            <a:r>
              <a:rPr lang="en-US" altLang="ja-JP" sz="1400" dirty="0"/>
              <a:t>15</a:t>
            </a:r>
            <a:r>
              <a:rPr lang="ja-JP" altLang="en-US" sz="1400" dirty="0"/>
              <a:t>日のバージョンです。最新バージョンを確認するには、</a:t>
            </a:r>
            <a:r>
              <a:rPr lang="en-US" altLang="ja-JP" sz="1400" dirty="0">
                <a:hlinkClick r:id="rId3"/>
              </a:rPr>
              <a:t>AWS</a:t>
            </a:r>
            <a:r>
              <a:rPr lang="ja-JP" altLang="en-US" sz="1400" dirty="0">
                <a:hlinkClick r:id="rId3"/>
              </a:rPr>
              <a:t>のサービス条件</a:t>
            </a:r>
            <a:r>
              <a:rPr lang="ja-JP" altLang="en-US" sz="1400" dirty="0"/>
              <a:t>にアクセスしてください。</a:t>
            </a:r>
            <a:endParaRPr kumimoji="1" lang="en-US" altLang="ja-JP" sz="1400" dirty="0"/>
          </a:p>
          <a:p>
            <a:pPr marL="0" indent="0">
              <a:buNone/>
            </a:pPr>
            <a:endParaRPr lang="en-US" altLang="ja-JP" sz="1100" dirty="0"/>
          </a:p>
          <a:p>
            <a:pPr marL="0" indent="0">
              <a:buNone/>
            </a:pPr>
            <a:endParaRPr kumimoji="1" lang="en-US" altLang="ja-JP" dirty="0"/>
          </a:p>
        </p:txBody>
      </p:sp>
    </p:spTree>
    <p:extLst>
      <p:ext uri="{BB962C8B-B14F-4D97-AF65-F5344CB8AC3E}">
        <p14:creationId xmlns:p14="http://schemas.microsoft.com/office/powerpoint/2010/main" val="243186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6D575-B370-FCD8-E819-52E3BAA752A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7B23CB-28E2-10DB-6A7D-95B0E47D25D9}"/>
              </a:ext>
            </a:extLst>
          </p:cNvPr>
          <p:cNvSpPr>
            <a:spLocks noGrp="1"/>
          </p:cNvSpPr>
          <p:nvPr>
            <p:ph type="title"/>
          </p:nvPr>
        </p:nvSpPr>
        <p:spPr/>
        <p:txBody>
          <a:bodyPr>
            <a:normAutofit/>
          </a:bodyPr>
          <a:lstStyle/>
          <a:p>
            <a:r>
              <a:rPr kumimoji="1" lang="ja-JP" altLang="en-US" dirty="0"/>
              <a:t>実践手順</a:t>
            </a:r>
            <a:r>
              <a:rPr kumimoji="1" lang="en-US" altLang="ja-JP" dirty="0"/>
              <a:t>:</a:t>
            </a:r>
            <a:r>
              <a:rPr lang="en-US" altLang="ja-JP" dirty="0"/>
              <a:t>Step2.PDF</a:t>
            </a:r>
            <a:r>
              <a:rPr lang="ja-JP" altLang="en-US" dirty="0"/>
              <a:t>アップロード</a:t>
            </a:r>
            <a:endParaRPr kumimoji="1" lang="ja-JP" altLang="en-US" dirty="0"/>
          </a:p>
        </p:txBody>
      </p:sp>
      <p:pic>
        <p:nvPicPr>
          <p:cNvPr id="10" name="図 9"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294C6D6C-33DD-5B5A-EECB-4F203CF2767F}"/>
              </a:ext>
            </a:extLst>
          </p:cNvPr>
          <p:cNvPicPr>
            <a:picLocks noChangeAspect="1"/>
          </p:cNvPicPr>
          <p:nvPr/>
        </p:nvPicPr>
        <p:blipFill>
          <a:blip r:embed="rId2"/>
          <a:stretch>
            <a:fillRect/>
          </a:stretch>
        </p:blipFill>
        <p:spPr>
          <a:xfrm>
            <a:off x="4914841" y="2272449"/>
            <a:ext cx="6667815" cy="3176909"/>
          </a:xfrm>
          <a:prstGeom prst="rect">
            <a:avLst/>
          </a:prstGeom>
        </p:spPr>
      </p:pic>
      <p:sp>
        <p:nvSpPr>
          <p:cNvPr id="11" name="楕円 10">
            <a:extLst>
              <a:ext uri="{FF2B5EF4-FFF2-40B4-BE49-F238E27FC236}">
                <a16:creationId xmlns:a16="http://schemas.microsoft.com/office/drawing/2014/main" id="{55AD0163-3F13-A456-CE97-E2D114E69B5B}"/>
              </a:ext>
            </a:extLst>
          </p:cNvPr>
          <p:cNvSpPr/>
          <p:nvPr/>
        </p:nvSpPr>
        <p:spPr>
          <a:xfrm>
            <a:off x="7211192" y="3361133"/>
            <a:ext cx="337930" cy="337930"/>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2">
            <a:extLst>
              <a:ext uri="{FF2B5EF4-FFF2-40B4-BE49-F238E27FC236}">
                <a16:creationId xmlns:a16="http://schemas.microsoft.com/office/drawing/2014/main" id="{F583B164-4150-819A-92BD-AD282819FFF4}"/>
              </a:ext>
            </a:extLst>
          </p:cNvPr>
          <p:cNvSpPr txBox="1">
            <a:spLocks/>
          </p:cNvSpPr>
          <p:nvPr/>
        </p:nvSpPr>
        <p:spPr>
          <a:xfrm>
            <a:off x="444000" y="3242066"/>
            <a:ext cx="4536810" cy="1237674"/>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dirty="0"/>
          </a:p>
          <a:p>
            <a:pPr marL="0" indent="0">
              <a:buFont typeface="Arial" panose="020B0604020202020204" pitchFamily="34" charset="0"/>
              <a:buNone/>
            </a:pPr>
            <a:r>
              <a:rPr lang="ja-JP" altLang="en-US" dirty="0"/>
              <a:t>右画像の目印のボタンをクリック</a:t>
            </a:r>
            <a:endParaRPr lang="en-US" altLang="ja-JP" dirty="0"/>
          </a:p>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4066361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8C5EA-64A3-C839-5EE2-236676CCF25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86090B-05DB-D8AC-1A8D-603D4E44438A}"/>
              </a:ext>
            </a:extLst>
          </p:cNvPr>
          <p:cNvSpPr>
            <a:spLocks noGrp="1"/>
          </p:cNvSpPr>
          <p:nvPr>
            <p:ph type="title"/>
          </p:nvPr>
        </p:nvSpPr>
        <p:spPr/>
        <p:txBody>
          <a:bodyPr>
            <a:normAutofit/>
          </a:bodyPr>
          <a:lstStyle/>
          <a:p>
            <a:r>
              <a:rPr kumimoji="1" lang="ja-JP" altLang="en-US" dirty="0"/>
              <a:t>実践手順</a:t>
            </a:r>
            <a:r>
              <a:rPr kumimoji="1" lang="en-US" altLang="ja-JP" dirty="0"/>
              <a:t>:</a:t>
            </a:r>
            <a:r>
              <a:rPr lang="en-US" altLang="ja-JP" dirty="0"/>
              <a:t>Step3.PDF</a:t>
            </a:r>
            <a:r>
              <a:rPr lang="ja-JP" altLang="en-US" dirty="0"/>
              <a:t>アップロード</a:t>
            </a:r>
            <a:endParaRPr kumimoji="1" lang="ja-JP" altLang="en-US" dirty="0"/>
          </a:p>
        </p:txBody>
      </p:sp>
      <p:sp>
        <p:nvSpPr>
          <p:cNvPr id="4" name="テキスト プレースホルダー 2">
            <a:extLst>
              <a:ext uri="{FF2B5EF4-FFF2-40B4-BE49-F238E27FC236}">
                <a16:creationId xmlns:a16="http://schemas.microsoft.com/office/drawing/2014/main" id="{C65EAA45-D710-4BE5-1C47-66342E765ED2}"/>
              </a:ext>
            </a:extLst>
          </p:cNvPr>
          <p:cNvSpPr txBox="1">
            <a:spLocks/>
          </p:cNvSpPr>
          <p:nvPr/>
        </p:nvSpPr>
        <p:spPr>
          <a:xfrm>
            <a:off x="444000" y="3312925"/>
            <a:ext cx="5214162" cy="1237674"/>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先ほどダウンロードしたファイルを選択するか、ドラッグ＆ドロップをして選択した後、</a:t>
            </a:r>
            <a:r>
              <a:rPr lang="ja-JP" altLang="en-US" dirty="0">
                <a:solidFill>
                  <a:srgbClr val="FF0000"/>
                </a:solidFill>
              </a:rPr>
              <a:t>チャットに追加</a:t>
            </a:r>
            <a:r>
              <a:rPr lang="ja-JP" altLang="en-US" dirty="0"/>
              <a:t>を押下してください。</a:t>
            </a:r>
            <a:endParaRPr lang="en-US" altLang="ja-JP" dirty="0"/>
          </a:p>
        </p:txBody>
      </p:sp>
      <p:pic>
        <p:nvPicPr>
          <p:cNvPr id="6" name="図 5"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057DB4E4-C84F-B41D-2054-570EBD8AAD98}"/>
              </a:ext>
            </a:extLst>
          </p:cNvPr>
          <p:cNvPicPr>
            <a:picLocks noChangeAspect="1"/>
          </p:cNvPicPr>
          <p:nvPr/>
        </p:nvPicPr>
        <p:blipFill>
          <a:blip r:embed="rId2"/>
          <a:stretch>
            <a:fillRect/>
          </a:stretch>
        </p:blipFill>
        <p:spPr>
          <a:xfrm>
            <a:off x="5935253" y="1962106"/>
            <a:ext cx="5473788" cy="3773055"/>
          </a:xfrm>
          <a:prstGeom prst="rect">
            <a:avLst/>
          </a:prstGeom>
        </p:spPr>
      </p:pic>
      <p:sp>
        <p:nvSpPr>
          <p:cNvPr id="3" name="正方形/長方形 2">
            <a:extLst>
              <a:ext uri="{FF2B5EF4-FFF2-40B4-BE49-F238E27FC236}">
                <a16:creationId xmlns:a16="http://schemas.microsoft.com/office/drawing/2014/main" id="{D09624F8-F8E2-9294-9766-219F290F68ED}"/>
              </a:ext>
            </a:extLst>
          </p:cNvPr>
          <p:cNvSpPr/>
          <p:nvPr/>
        </p:nvSpPr>
        <p:spPr>
          <a:xfrm>
            <a:off x="10301161" y="5033246"/>
            <a:ext cx="1310910" cy="97104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695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4EFB-F28A-9D16-8430-E2A845AE7D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D83A7D0-3AC3-9D7D-88F1-6ADA0D7E98E0}"/>
              </a:ext>
            </a:extLst>
          </p:cNvPr>
          <p:cNvSpPr>
            <a:spLocks noGrp="1"/>
          </p:cNvSpPr>
          <p:nvPr>
            <p:ph type="title"/>
          </p:nvPr>
        </p:nvSpPr>
        <p:spPr/>
        <p:txBody>
          <a:bodyPr>
            <a:normAutofit/>
          </a:bodyPr>
          <a:lstStyle/>
          <a:p>
            <a:r>
              <a:rPr kumimoji="1" lang="ja-JP" altLang="en-US" dirty="0"/>
              <a:t>実践手順</a:t>
            </a:r>
            <a:r>
              <a:rPr kumimoji="1" lang="en-US" altLang="ja-JP" dirty="0"/>
              <a:t>:</a:t>
            </a:r>
            <a:r>
              <a:rPr lang="en-US" altLang="ja-JP" dirty="0"/>
              <a:t>Step4.</a:t>
            </a:r>
            <a:r>
              <a:rPr lang="ja-JP" altLang="en-US" dirty="0"/>
              <a:t>質問の入力</a:t>
            </a:r>
            <a:endParaRPr kumimoji="1" lang="ja-JP" altLang="en-US" dirty="0"/>
          </a:p>
        </p:txBody>
      </p:sp>
      <p:sp>
        <p:nvSpPr>
          <p:cNvPr id="4" name="テキスト プレースホルダー 2">
            <a:extLst>
              <a:ext uri="{FF2B5EF4-FFF2-40B4-BE49-F238E27FC236}">
                <a16:creationId xmlns:a16="http://schemas.microsoft.com/office/drawing/2014/main" id="{7D1E4979-7FDC-67F8-50C1-6273DA416EC5}"/>
              </a:ext>
            </a:extLst>
          </p:cNvPr>
          <p:cNvSpPr txBox="1">
            <a:spLocks/>
          </p:cNvSpPr>
          <p:nvPr/>
        </p:nvSpPr>
        <p:spPr>
          <a:xfrm>
            <a:off x="444000" y="2045163"/>
            <a:ext cx="5214162" cy="1237674"/>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チャットボックスに具体的な質問を入力します。</a:t>
            </a:r>
            <a:endParaRPr lang="en-US" altLang="ja-JP" dirty="0"/>
          </a:p>
        </p:txBody>
      </p:sp>
      <p:sp>
        <p:nvSpPr>
          <p:cNvPr id="5" name="正方形/長方形 4">
            <a:extLst>
              <a:ext uri="{FF2B5EF4-FFF2-40B4-BE49-F238E27FC236}">
                <a16:creationId xmlns:a16="http://schemas.microsoft.com/office/drawing/2014/main" id="{F9AC5158-8508-5DC2-2DB1-FC940E864D24}"/>
              </a:ext>
            </a:extLst>
          </p:cNvPr>
          <p:cNvSpPr/>
          <p:nvPr/>
        </p:nvSpPr>
        <p:spPr>
          <a:xfrm>
            <a:off x="548027" y="3764982"/>
            <a:ext cx="5338618" cy="822036"/>
          </a:xfrm>
          <a:prstGeom prst="rect">
            <a:avLst/>
          </a:prstGeom>
          <a:solidFill>
            <a:srgbClr val="F6F7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AWS</a:t>
            </a:r>
            <a:r>
              <a:rPr kumimoji="1" lang="ja-JP" altLang="en-US" dirty="0">
                <a:solidFill>
                  <a:schemeClr val="tx1"/>
                </a:solidFill>
              </a:rPr>
              <a:t>を使って、</a:t>
            </a:r>
            <a:r>
              <a:rPr kumimoji="1" lang="en-US" altLang="ja-JP" dirty="0">
                <a:solidFill>
                  <a:schemeClr val="tx1"/>
                </a:solidFill>
              </a:rPr>
              <a:t>AI</a:t>
            </a:r>
            <a:r>
              <a:rPr kumimoji="1" lang="ja-JP" altLang="en-US" dirty="0">
                <a:solidFill>
                  <a:schemeClr val="tx1"/>
                </a:solidFill>
              </a:rPr>
              <a:t>を使いたいんだけど、どんな点に気を付ければいいでしょうか</a:t>
            </a:r>
          </a:p>
        </p:txBody>
      </p:sp>
      <p:sp>
        <p:nvSpPr>
          <p:cNvPr id="8" name="正方形/長方形 7">
            <a:extLst>
              <a:ext uri="{FF2B5EF4-FFF2-40B4-BE49-F238E27FC236}">
                <a16:creationId xmlns:a16="http://schemas.microsoft.com/office/drawing/2014/main" id="{89205B6D-BEF2-B488-896F-8F18FD8408C3}"/>
              </a:ext>
            </a:extLst>
          </p:cNvPr>
          <p:cNvSpPr/>
          <p:nvPr/>
        </p:nvSpPr>
        <p:spPr>
          <a:xfrm>
            <a:off x="548027" y="4876111"/>
            <a:ext cx="5338618" cy="822036"/>
          </a:xfrm>
          <a:prstGeom prst="rect">
            <a:avLst/>
          </a:prstGeom>
          <a:solidFill>
            <a:srgbClr val="F6F7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再学習に使われないようにすることはできますか</a:t>
            </a:r>
          </a:p>
        </p:txBody>
      </p:sp>
      <p:pic>
        <p:nvPicPr>
          <p:cNvPr id="9" name="図 8" descr="テキスト&#10;&#10;AI 生成コンテンツは誤りを含む可能性があります。">
            <a:extLst>
              <a:ext uri="{FF2B5EF4-FFF2-40B4-BE49-F238E27FC236}">
                <a16:creationId xmlns:a16="http://schemas.microsoft.com/office/drawing/2014/main" id="{0DCBFF1C-4196-30F0-3FC2-7DFF13C6CC12}"/>
              </a:ext>
            </a:extLst>
          </p:cNvPr>
          <p:cNvPicPr>
            <a:picLocks noChangeAspect="1"/>
          </p:cNvPicPr>
          <p:nvPr/>
        </p:nvPicPr>
        <p:blipFill>
          <a:blip r:embed="rId3"/>
          <a:stretch>
            <a:fillRect/>
          </a:stretch>
        </p:blipFill>
        <p:spPr>
          <a:xfrm>
            <a:off x="6837335" y="1228200"/>
            <a:ext cx="4155776" cy="4567382"/>
          </a:xfrm>
          <a:prstGeom prst="rect">
            <a:avLst/>
          </a:prstGeom>
        </p:spPr>
      </p:pic>
      <p:sp>
        <p:nvSpPr>
          <p:cNvPr id="10" name="正方形/長方形 9">
            <a:extLst>
              <a:ext uri="{FF2B5EF4-FFF2-40B4-BE49-F238E27FC236}">
                <a16:creationId xmlns:a16="http://schemas.microsoft.com/office/drawing/2014/main" id="{E58727A8-CC6E-530D-6F63-8206B5460E98}"/>
              </a:ext>
            </a:extLst>
          </p:cNvPr>
          <p:cNvSpPr/>
          <p:nvPr/>
        </p:nvSpPr>
        <p:spPr>
          <a:xfrm>
            <a:off x="1725663" y="3140364"/>
            <a:ext cx="2983346" cy="48698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プロンプト例</a:t>
            </a:r>
          </a:p>
        </p:txBody>
      </p:sp>
      <p:sp>
        <p:nvSpPr>
          <p:cNvPr id="11" name="テキスト プレースホルダー 2">
            <a:extLst>
              <a:ext uri="{FF2B5EF4-FFF2-40B4-BE49-F238E27FC236}">
                <a16:creationId xmlns:a16="http://schemas.microsoft.com/office/drawing/2014/main" id="{B8512CB4-588D-C675-913F-2C4BC1BC4B1A}"/>
              </a:ext>
            </a:extLst>
          </p:cNvPr>
          <p:cNvSpPr txBox="1">
            <a:spLocks/>
          </p:cNvSpPr>
          <p:nvPr/>
        </p:nvSpPr>
        <p:spPr>
          <a:xfrm>
            <a:off x="720440" y="5987240"/>
            <a:ext cx="9875444" cy="1237674"/>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dirty="0"/>
              <a:t>Chat agents</a:t>
            </a:r>
            <a:r>
              <a:rPr lang="ja-JP" altLang="en-US" sz="1800" dirty="0"/>
              <a:t>が</a:t>
            </a:r>
            <a:r>
              <a:rPr lang="en-US" altLang="ja-JP" sz="1800" dirty="0"/>
              <a:t>PDF</a:t>
            </a:r>
            <a:r>
              <a:rPr lang="ja-JP" altLang="en-US" sz="1800" dirty="0"/>
              <a:t>の内容を分析し、データ保護とプライバシーに関する重要なポイントを構造化して回答します。企業が注意すべき具体的な例も含めて、実践的なアドバイスを提供します。</a:t>
            </a:r>
            <a:endParaRPr lang="en-US" altLang="ja-JP" sz="1800" dirty="0"/>
          </a:p>
        </p:txBody>
      </p:sp>
    </p:spTree>
    <p:extLst>
      <p:ext uri="{BB962C8B-B14F-4D97-AF65-F5344CB8AC3E}">
        <p14:creationId xmlns:p14="http://schemas.microsoft.com/office/powerpoint/2010/main" val="4113822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BBC6E-7AFF-507A-9149-6B9A5D6D1A9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99A9B4-9C0C-7FF9-EE9F-FA0857C89139}"/>
              </a:ext>
            </a:extLst>
          </p:cNvPr>
          <p:cNvSpPr>
            <a:spLocks noGrp="1"/>
          </p:cNvSpPr>
          <p:nvPr>
            <p:ph type="ctrTitle"/>
          </p:nvPr>
        </p:nvSpPr>
        <p:spPr>
          <a:xfrm>
            <a:off x="360000" y="971044"/>
            <a:ext cx="6136852" cy="3396174"/>
          </a:xfrm>
        </p:spPr>
        <p:txBody>
          <a:bodyPr/>
          <a:lstStyle/>
          <a:p>
            <a:r>
              <a:rPr lang="en-US" altLang="ja-JP" dirty="0"/>
              <a:t>2.</a:t>
            </a:r>
            <a:r>
              <a:rPr lang="ja-JP" altLang="en-US" dirty="0"/>
              <a:t>自分専用の</a:t>
            </a:r>
            <a:r>
              <a:rPr lang="en-US" altLang="ja-JP" dirty="0"/>
              <a:t>AI Agent</a:t>
            </a:r>
            <a:r>
              <a:rPr lang="ja-JP" altLang="en-US" dirty="0"/>
              <a:t>を作ろう</a:t>
            </a:r>
            <a:endParaRPr kumimoji="1" lang="ja-JP" altLang="en-US" dirty="0"/>
          </a:p>
        </p:txBody>
      </p:sp>
      <p:sp>
        <p:nvSpPr>
          <p:cNvPr id="3" name="正方形/長方形 2">
            <a:extLst>
              <a:ext uri="{FF2B5EF4-FFF2-40B4-BE49-F238E27FC236}">
                <a16:creationId xmlns:a16="http://schemas.microsoft.com/office/drawing/2014/main" id="{3D1D9A97-F457-97B4-9413-E1F14E55B805}"/>
              </a:ext>
            </a:extLst>
          </p:cNvPr>
          <p:cNvSpPr/>
          <p:nvPr/>
        </p:nvSpPr>
        <p:spPr>
          <a:xfrm>
            <a:off x="186117" y="194209"/>
            <a:ext cx="3560495" cy="776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descr="フリーのイラスト素材・ビジネス素材 ｜イラスト｜AI｜ランランド">
            <a:extLst>
              <a:ext uri="{FF2B5EF4-FFF2-40B4-BE49-F238E27FC236}">
                <a16:creationId xmlns:a16="http://schemas.microsoft.com/office/drawing/2014/main" id="{1FB7B197-44A7-2E1A-ECB1-D0A2E4334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342" y="3671760"/>
            <a:ext cx="2642050" cy="264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47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DF527-4EBD-6E6B-1A8A-052C8E2BEEF7}"/>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BD7F79-FF22-7A4D-08DB-6644B726BA24}"/>
              </a:ext>
            </a:extLst>
          </p:cNvPr>
          <p:cNvSpPr/>
          <p:nvPr/>
        </p:nvSpPr>
        <p:spPr>
          <a:xfrm>
            <a:off x="444000" y="1484146"/>
            <a:ext cx="11078708" cy="5110263"/>
          </a:xfrm>
          <a:prstGeom prst="rect">
            <a:avLst/>
          </a:prstGeom>
          <a:solidFill>
            <a:srgbClr val="252F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D3C3F8-A6E0-2B96-7867-5C952866DA44}"/>
              </a:ext>
            </a:extLst>
          </p:cNvPr>
          <p:cNvSpPr>
            <a:spLocks noGrp="1"/>
          </p:cNvSpPr>
          <p:nvPr>
            <p:ph type="title"/>
          </p:nvPr>
        </p:nvSpPr>
        <p:spPr/>
        <p:txBody>
          <a:bodyPr/>
          <a:lstStyle/>
          <a:p>
            <a:r>
              <a:rPr lang="ja-JP" altLang="en-US" dirty="0"/>
              <a:t>自己紹介</a:t>
            </a:r>
            <a:endParaRPr kumimoji="1" lang="ja-JP" altLang="en-US" dirty="0"/>
          </a:p>
        </p:txBody>
      </p:sp>
      <p:pic>
        <p:nvPicPr>
          <p:cNvPr id="27" name="Picture 2" descr="AWS Certified Solutions Architect – Associate">
            <a:extLst>
              <a:ext uri="{FF2B5EF4-FFF2-40B4-BE49-F238E27FC236}">
                <a16:creationId xmlns:a16="http://schemas.microsoft.com/office/drawing/2014/main" id="{3F2EDFC4-FFD3-BEAD-A5D8-15801B7CF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330" y="349927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AWS Certified SysOps Administrator – Associate">
            <a:extLst>
              <a:ext uri="{FF2B5EF4-FFF2-40B4-BE49-F238E27FC236}">
                <a16:creationId xmlns:a16="http://schemas.microsoft.com/office/drawing/2014/main" id="{B302730D-A265-D93E-716C-E5CC2016B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02" y="349927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AWS Certified Developer – Associate">
            <a:extLst>
              <a:ext uri="{FF2B5EF4-FFF2-40B4-BE49-F238E27FC236}">
                <a16:creationId xmlns:a16="http://schemas.microsoft.com/office/drawing/2014/main" id="{C1D4FECB-BAEE-32BE-5367-CD9C79F86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97" y="349927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WS Certified Solutions Architect – Professional badge image. Certification. Advanced level. Issued by Amazon Web Services Training and Certification">
            <a:extLst>
              <a:ext uri="{FF2B5EF4-FFF2-40B4-BE49-F238E27FC236}">
                <a16:creationId xmlns:a16="http://schemas.microsoft.com/office/drawing/2014/main" id="{77575DF4-F33A-7D1B-0FC9-BE2033952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0495" y="2651192"/>
            <a:ext cx="1079999"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WS Certified Cloud Practitioner badge image. Certification. Foundational level. Issued by Amazon Web Services Training and Certification">
            <a:extLst>
              <a:ext uri="{FF2B5EF4-FFF2-40B4-BE49-F238E27FC236}">
                <a16:creationId xmlns:a16="http://schemas.microsoft.com/office/drawing/2014/main" id="{493FC14C-E1A9-9D26-C29E-E2DB37096A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9308" y="438115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WS Certified AI Practitioner badge image. Certification. Foundational level. Issued by Amazon Web Services Training and Certification">
            <a:extLst>
              <a:ext uri="{FF2B5EF4-FFF2-40B4-BE49-F238E27FC236}">
                <a16:creationId xmlns:a16="http://schemas.microsoft.com/office/drawing/2014/main" id="{BED66892-01AE-19BA-722B-198CE031A1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0494" y="4381152"/>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C764458-4FC3-2C90-F6F0-00F873D94AAC}"/>
              </a:ext>
            </a:extLst>
          </p:cNvPr>
          <p:cNvSpPr txBox="1"/>
          <p:nvPr/>
        </p:nvSpPr>
        <p:spPr>
          <a:xfrm>
            <a:off x="556646" y="2362200"/>
            <a:ext cx="6914945" cy="3016210"/>
          </a:xfrm>
          <a:prstGeom prst="rect">
            <a:avLst/>
          </a:prstGeom>
          <a:noFill/>
        </p:spPr>
        <p:txBody>
          <a:bodyPr wrap="square" rtlCol="0">
            <a:spAutoFit/>
          </a:bodyPr>
          <a:lstStyle/>
          <a:p>
            <a:r>
              <a:rPr kumimoji="1" lang="ja-JP" altLang="en-US" dirty="0">
                <a:solidFill>
                  <a:schemeClr val="bg1"/>
                </a:solidFill>
              </a:rPr>
              <a:t>     株式会社ネットワールド クラウド推進部 クラウドビジネス課</a:t>
            </a:r>
            <a:endParaRPr kumimoji="1" lang="en-US" altLang="ja-JP" dirty="0">
              <a:solidFill>
                <a:schemeClr val="bg1"/>
              </a:solidFill>
            </a:endParaRPr>
          </a:p>
          <a:p>
            <a:r>
              <a:rPr kumimoji="1" lang="ja-JP" altLang="en-US" sz="2800" b="1" dirty="0">
                <a:solidFill>
                  <a:schemeClr val="bg1"/>
                </a:solidFill>
              </a:rPr>
              <a:t>     水野　架</a:t>
            </a:r>
            <a:r>
              <a:rPr kumimoji="1" lang="en-US" altLang="ja-JP" sz="2800" b="1" dirty="0">
                <a:solidFill>
                  <a:schemeClr val="bg1"/>
                </a:solidFill>
              </a:rPr>
              <a:t>(</a:t>
            </a:r>
            <a:r>
              <a:rPr kumimoji="1" lang="ja-JP" altLang="en-US" sz="2800" b="1" dirty="0">
                <a:solidFill>
                  <a:schemeClr val="bg1"/>
                </a:solidFill>
              </a:rPr>
              <a:t>みずの　かける</a:t>
            </a:r>
            <a:r>
              <a:rPr kumimoji="1" lang="en-US" altLang="ja-JP" sz="2800" b="1" dirty="0">
                <a:solidFill>
                  <a:schemeClr val="bg1"/>
                </a:solidFill>
              </a:rPr>
              <a:t>)</a:t>
            </a:r>
          </a:p>
          <a:p>
            <a:r>
              <a:rPr kumimoji="1" lang="ja-JP" altLang="en-US" dirty="0"/>
              <a:t>　</a:t>
            </a:r>
            <a:endParaRPr kumimoji="1" lang="en-US" altLang="ja-JP" dirty="0"/>
          </a:p>
          <a:p>
            <a:endParaRPr kumimoji="1" lang="en-US" altLang="ja-JP" dirty="0"/>
          </a:p>
          <a:p>
            <a:endParaRPr kumimoji="1" lang="en-US" altLang="ja-JP" dirty="0">
              <a:solidFill>
                <a:schemeClr val="bg1"/>
              </a:solidFill>
            </a:endParaRPr>
          </a:p>
          <a:p>
            <a:r>
              <a:rPr kumimoji="1" lang="ja-JP" altLang="en-US" dirty="0">
                <a:solidFill>
                  <a:schemeClr val="bg1"/>
                </a:solidFill>
              </a:rPr>
              <a:t>     ・</a:t>
            </a:r>
            <a:r>
              <a:rPr kumimoji="1" lang="en-US" altLang="ja-JP" dirty="0">
                <a:solidFill>
                  <a:schemeClr val="bg1"/>
                </a:solidFill>
              </a:rPr>
              <a:t>AWS</a:t>
            </a:r>
            <a:r>
              <a:rPr kumimoji="1" lang="ja-JP" altLang="en-US" dirty="0">
                <a:solidFill>
                  <a:schemeClr val="bg1"/>
                </a:solidFill>
              </a:rPr>
              <a:t>専任のマーケティング担当</a:t>
            </a:r>
            <a:endParaRPr kumimoji="1" lang="en-US" altLang="ja-JP" dirty="0">
              <a:solidFill>
                <a:schemeClr val="bg1"/>
              </a:solidFill>
            </a:endParaRPr>
          </a:p>
          <a:p>
            <a:endParaRPr kumimoji="1" lang="en-US" altLang="ja-JP" dirty="0"/>
          </a:p>
          <a:p>
            <a:r>
              <a:rPr kumimoji="1" lang="ja-JP" altLang="en-US" dirty="0">
                <a:solidFill>
                  <a:schemeClr val="bg1"/>
                </a:solidFill>
              </a:rPr>
              <a:t>     ・前職で</a:t>
            </a:r>
            <a:r>
              <a:rPr kumimoji="1" lang="en-US" altLang="ja-JP" dirty="0">
                <a:solidFill>
                  <a:schemeClr val="bg1"/>
                </a:solidFill>
              </a:rPr>
              <a:t>SE</a:t>
            </a:r>
            <a:r>
              <a:rPr kumimoji="1" lang="ja-JP" altLang="en-US" dirty="0">
                <a:solidFill>
                  <a:schemeClr val="bg1"/>
                </a:solidFill>
              </a:rPr>
              <a:t>として</a:t>
            </a:r>
            <a:r>
              <a:rPr kumimoji="1" lang="en-US" altLang="ja-JP" dirty="0">
                <a:solidFill>
                  <a:schemeClr val="bg1"/>
                </a:solidFill>
              </a:rPr>
              <a:t>AWS</a:t>
            </a:r>
            <a:r>
              <a:rPr kumimoji="1" lang="ja-JP" altLang="en-US" dirty="0">
                <a:solidFill>
                  <a:schemeClr val="bg1"/>
                </a:solidFill>
              </a:rPr>
              <a:t>に関わる業務を経験</a:t>
            </a:r>
            <a:endParaRPr kumimoji="1" lang="en-US" altLang="ja-JP" dirty="0">
              <a:solidFill>
                <a:schemeClr val="bg1"/>
              </a:solidFill>
            </a:endParaRPr>
          </a:p>
          <a:p>
            <a:endParaRPr kumimoji="1" lang="en-US" altLang="ja-JP" dirty="0"/>
          </a:p>
          <a:p>
            <a:r>
              <a:rPr kumimoji="1" lang="ja-JP" altLang="en-US" dirty="0">
                <a:solidFill>
                  <a:schemeClr val="bg1"/>
                </a:solidFill>
              </a:rPr>
              <a:t>     ・好きな</a:t>
            </a:r>
            <a:r>
              <a:rPr kumimoji="1" lang="en-US" altLang="ja-JP" dirty="0">
                <a:solidFill>
                  <a:schemeClr val="bg1"/>
                </a:solidFill>
              </a:rPr>
              <a:t>AWS</a:t>
            </a:r>
            <a:r>
              <a:rPr kumimoji="1" lang="ja-JP" altLang="en-US" dirty="0">
                <a:solidFill>
                  <a:schemeClr val="bg1"/>
                </a:solidFill>
              </a:rPr>
              <a:t>サービス</a:t>
            </a:r>
            <a:r>
              <a:rPr kumimoji="1" lang="en-US" altLang="ja-JP" dirty="0">
                <a:solidFill>
                  <a:schemeClr val="bg1"/>
                </a:solidFill>
              </a:rPr>
              <a:t>:Lambda</a:t>
            </a:r>
            <a:r>
              <a:rPr kumimoji="1" lang="ja-JP" altLang="en-US" dirty="0">
                <a:solidFill>
                  <a:schemeClr val="bg1"/>
                </a:solidFill>
              </a:rPr>
              <a:t>、</a:t>
            </a:r>
            <a:r>
              <a:rPr kumimoji="1" lang="en-US" altLang="ja-JP" dirty="0">
                <a:solidFill>
                  <a:schemeClr val="bg1"/>
                </a:solidFill>
              </a:rPr>
              <a:t>Kiro </a:t>
            </a:r>
            <a:endParaRPr kumimoji="1" lang="ja-JP" altLang="en-US" dirty="0">
              <a:solidFill>
                <a:schemeClr val="bg1"/>
              </a:solidFill>
            </a:endParaRPr>
          </a:p>
        </p:txBody>
      </p:sp>
      <p:pic>
        <p:nvPicPr>
          <p:cNvPr id="8" name="図 7">
            <a:extLst>
              <a:ext uri="{FF2B5EF4-FFF2-40B4-BE49-F238E27FC236}">
                <a16:creationId xmlns:a16="http://schemas.microsoft.com/office/drawing/2014/main" id="{06E3D422-AAE0-0348-A299-E5643463D3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538" y="2651192"/>
            <a:ext cx="1080000" cy="1080000"/>
          </a:xfrm>
          <a:prstGeom prst="rect">
            <a:avLst/>
          </a:prstGeom>
        </p:spPr>
      </p:pic>
      <p:pic>
        <p:nvPicPr>
          <p:cNvPr id="11" name="グラフィックス 10">
            <a:extLst>
              <a:ext uri="{FF2B5EF4-FFF2-40B4-BE49-F238E27FC236}">
                <a16:creationId xmlns:a16="http://schemas.microsoft.com/office/drawing/2014/main" id="{9A6AB2DA-1F96-3276-3572-7DD0EBFFB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9091" y="5648891"/>
            <a:ext cx="711200" cy="711200"/>
          </a:xfrm>
          <a:prstGeom prst="rect">
            <a:avLst/>
          </a:prstGeom>
        </p:spPr>
      </p:pic>
      <p:pic>
        <p:nvPicPr>
          <p:cNvPr id="2050" name="Picture 2">
            <a:extLst>
              <a:ext uri="{FF2B5EF4-FFF2-40B4-BE49-F238E27FC236}">
                <a16:creationId xmlns:a16="http://schemas.microsoft.com/office/drawing/2014/main" id="{370AA9F1-E096-B850-F07A-887CCCDF80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1256" y="5648891"/>
            <a:ext cx="71120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98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65D61-78EA-7822-DFC5-483DAECDEB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3420B5-B362-F35A-E9A9-3B4F9343C732}"/>
              </a:ext>
            </a:extLst>
          </p:cNvPr>
          <p:cNvSpPr>
            <a:spLocks noGrp="1"/>
          </p:cNvSpPr>
          <p:nvPr>
            <p:ph type="title"/>
          </p:nvPr>
        </p:nvSpPr>
        <p:spPr/>
        <p:txBody>
          <a:bodyPr>
            <a:normAutofit/>
          </a:bodyPr>
          <a:lstStyle/>
          <a:p>
            <a:r>
              <a:rPr kumimoji="1" lang="en-US" altLang="ja-JP" dirty="0"/>
              <a:t>MCP</a:t>
            </a:r>
            <a:r>
              <a:rPr lang="en-US" altLang="ja-JP" dirty="0"/>
              <a:t>-</a:t>
            </a:r>
            <a:r>
              <a:rPr lang="ja-JP" altLang="en-US" dirty="0"/>
              <a:t>自分専用の</a:t>
            </a:r>
            <a:r>
              <a:rPr lang="en-US" altLang="ja-JP" dirty="0"/>
              <a:t>AI Agent</a:t>
            </a:r>
            <a:r>
              <a:rPr lang="ja-JP" altLang="en-US" dirty="0"/>
              <a:t>を作ろう</a:t>
            </a:r>
            <a:endParaRPr kumimoji="1" lang="ja-JP" altLang="en-US" dirty="0"/>
          </a:p>
        </p:txBody>
      </p:sp>
      <p:sp>
        <p:nvSpPr>
          <p:cNvPr id="3" name="テキスト プレースホルダー 2">
            <a:extLst>
              <a:ext uri="{FF2B5EF4-FFF2-40B4-BE49-F238E27FC236}">
                <a16:creationId xmlns:a16="http://schemas.microsoft.com/office/drawing/2014/main" id="{8B28114B-8D61-AFE5-25F0-FA1104901823}"/>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r>
              <a:rPr kumimoji="1" lang="ja-JP" altLang="en-US" b="1" dirty="0">
                <a:solidFill>
                  <a:srgbClr val="FF9900"/>
                </a:solidFill>
                <a:effectLst/>
              </a:rPr>
              <a:t>課題</a:t>
            </a:r>
            <a:endParaRPr kumimoji="1" lang="en-US" altLang="ja-JP" b="1" dirty="0">
              <a:solidFill>
                <a:srgbClr val="FF9900"/>
              </a:solidFill>
              <a:effectLst/>
            </a:endParaRPr>
          </a:p>
          <a:p>
            <a:pPr marL="0" indent="0">
              <a:buNone/>
            </a:pPr>
            <a:r>
              <a:rPr kumimoji="1" lang="ja-JP" altLang="en-US" dirty="0"/>
              <a:t>・</a:t>
            </a:r>
            <a:r>
              <a:rPr kumimoji="1" lang="en-US" altLang="ja-JP" dirty="0"/>
              <a:t>AWS</a:t>
            </a:r>
            <a:r>
              <a:rPr kumimoji="1" lang="ja-JP" altLang="en-US" dirty="0"/>
              <a:t>の新しいサービス使用してみたいが、詳細がわからない。</a:t>
            </a:r>
            <a:endParaRPr kumimoji="1" lang="en-US" altLang="ja-JP" dirty="0"/>
          </a:p>
          <a:p>
            <a:pPr marL="0" indent="0">
              <a:buNone/>
            </a:pPr>
            <a:r>
              <a:rPr lang="ja-JP" altLang="en-US" dirty="0"/>
              <a:t>・どのような機能があるのか導入メリットや導入事例を調査したい</a:t>
            </a:r>
            <a:endParaRPr lang="en-US" altLang="ja-JP" dirty="0"/>
          </a:p>
          <a:p>
            <a:pPr marL="0" indent="0">
              <a:buNone/>
            </a:pPr>
            <a:r>
              <a:rPr lang="ja-JP" altLang="en-US" dirty="0">
                <a:effectLst>
                  <a:reflection endPos="0" dir="5400000" sy="-100000" algn="bl" rotWithShape="0"/>
                </a:effectLst>
              </a:rPr>
              <a:t>・従来のチャットエージェントでは、学習データに含まれていない最新サービスについて間違った回答や回答できない場合がある。</a:t>
            </a:r>
            <a:endParaRPr lang="en-US" altLang="ja-JP" dirty="0">
              <a:effectLst>
                <a:reflection endPos="0" dir="5400000" sy="-100000" algn="bl" rotWithShape="0"/>
              </a:effectLst>
            </a:endParaRPr>
          </a:p>
          <a:p>
            <a:pPr marL="0" indent="0">
              <a:buNone/>
            </a:pPr>
            <a:endParaRPr lang="en-US" altLang="ja-JP" b="1" dirty="0">
              <a:solidFill>
                <a:srgbClr val="FF9900"/>
              </a:solidFill>
              <a:effectLst>
                <a:reflection endPos="0" dir="5400000" sy="-100000" algn="bl" rotWithShape="0"/>
              </a:effectLst>
            </a:endParaRPr>
          </a:p>
          <a:p>
            <a:pPr marL="0" indent="0">
              <a:buNone/>
            </a:pPr>
            <a:r>
              <a:rPr lang="en-US" altLang="ja-JP" b="1" dirty="0">
                <a:solidFill>
                  <a:srgbClr val="FF9900"/>
                </a:solidFill>
                <a:effectLst>
                  <a:reflection endPos="0" dir="5400000" sy="-100000" algn="bl" rotWithShape="0"/>
                </a:effectLst>
              </a:rPr>
              <a:t>Amazon Quick Suite</a:t>
            </a:r>
            <a:r>
              <a:rPr lang="ja-JP" altLang="en-US" b="1" dirty="0">
                <a:solidFill>
                  <a:srgbClr val="FF9900"/>
                </a:solidFill>
                <a:effectLst>
                  <a:reflection endPos="0" dir="5400000" sy="-100000" algn="bl" rotWithShape="0"/>
                </a:effectLst>
              </a:rPr>
              <a:t>の解決策</a:t>
            </a:r>
            <a:endParaRPr lang="en-US" altLang="ja-JP" b="1" dirty="0">
              <a:solidFill>
                <a:srgbClr val="FF9900"/>
              </a:solidFill>
              <a:effectLst>
                <a:reflection endPos="0" dir="5400000" sy="-100000" algn="bl" rotWithShape="0"/>
              </a:effectLst>
            </a:endParaRPr>
          </a:p>
          <a:p>
            <a:pPr marL="0" indent="0">
              <a:buNone/>
            </a:pPr>
            <a:r>
              <a:rPr lang="ja-JP" altLang="en-US" dirty="0"/>
              <a:t>・</a:t>
            </a:r>
            <a:r>
              <a:rPr lang="en-US" altLang="ja-JP" dirty="0">
                <a:solidFill>
                  <a:srgbClr val="FF9900"/>
                </a:solidFill>
              </a:rPr>
              <a:t>MCP(Model Context Protocol)</a:t>
            </a:r>
            <a:r>
              <a:rPr lang="ja-JP" altLang="en-US" dirty="0"/>
              <a:t>を活用することで、リアルタイムで外部のデータベースと連携し、常に最新で正確な情報を提供できます。</a:t>
            </a:r>
            <a:endParaRPr kumimoji="1" lang="en-US" altLang="ja-JP" dirty="0"/>
          </a:p>
          <a:p>
            <a:pPr marL="0" indent="0">
              <a:buNone/>
            </a:pPr>
            <a:endParaRPr lang="en-US" altLang="ja-JP" dirty="0"/>
          </a:p>
          <a:p>
            <a:pPr marL="0" indent="0">
              <a:buNone/>
            </a:pPr>
            <a:endParaRPr kumimoji="1" lang="en-US" altLang="ja-JP" dirty="0"/>
          </a:p>
        </p:txBody>
      </p:sp>
    </p:spTree>
    <p:extLst>
      <p:ext uri="{BB962C8B-B14F-4D97-AF65-F5344CB8AC3E}">
        <p14:creationId xmlns:p14="http://schemas.microsoft.com/office/powerpoint/2010/main" val="1451142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00CF7-8446-4C9E-6064-2A53777B9D5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CDA0E2D-DCCB-1738-7EEC-465897C2A2CA}"/>
              </a:ext>
            </a:extLst>
          </p:cNvPr>
          <p:cNvSpPr>
            <a:spLocks noGrp="1"/>
          </p:cNvSpPr>
          <p:nvPr>
            <p:ph type="title"/>
          </p:nvPr>
        </p:nvSpPr>
        <p:spPr/>
        <p:txBody>
          <a:bodyPr>
            <a:normAutofit/>
          </a:bodyPr>
          <a:lstStyle/>
          <a:p>
            <a:r>
              <a:rPr lang="en-US" altLang="ja-JP" dirty="0"/>
              <a:t>MCP(Model Context Protocol)</a:t>
            </a:r>
            <a:r>
              <a:rPr lang="ja-JP" altLang="en-US" dirty="0"/>
              <a:t>とは？？</a:t>
            </a:r>
            <a:endParaRPr kumimoji="1" lang="ja-JP" altLang="en-US" dirty="0"/>
          </a:p>
        </p:txBody>
      </p:sp>
      <p:sp>
        <p:nvSpPr>
          <p:cNvPr id="3" name="テキスト プレースホルダー 2">
            <a:extLst>
              <a:ext uri="{FF2B5EF4-FFF2-40B4-BE49-F238E27FC236}">
                <a16:creationId xmlns:a16="http://schemas.microsoft.com/office/drawing/2014/main" id="{5114AFE6-0F43-7CFD-D2BB-2E4697AF878F}"/>
              </a:ext>
            </a:extLst>
          </p:cNvPr>
          <p:cNvSpPr>
            <a:spLocks noGrp="1"/>
          </p:cNvSpPr>
          <p:nvPr>
            <p:ph type="body" sz="quarter" idx="10"/>
          </p:nvPr>
        </p:nvSpPr>
        <p:spPr>
          <a:xfrm>
            <a:off x="444000" y="1478796"/>
            <a:ext cx="11304000" cy="1971955"/>
          </a:xfrm>
        </p:spPr>
        <p:txBody>
          <a:bodyPr>
            <a:normAutofit/>
          </a:bodyPr>
          <a:lstStyle/>
          <a:p>
            <a:pPr marL="0" indent="0">
              <a:buNone/>
            </a:pPr>
            <a:r>
              <a:rPr lang="en-US" altLang="ja-JP" dirty="0">
                <a:effectLst>
                  <a:reflection endPos="0" dir="5400000" sy="-100000" algn="bl" rotWithShape="0"/>
                </a:effectLst>
              </a:rPr>
              <a:t>AI</a:t>
            </a:r>
            <a:r>
              <a:rPr lang="ja-JP" altLang="en-US" dirty="0">
                <a:effectLst>
                  <a:reflection endPos="0" dir="5400000" sy="-100000" algn="bl" rotWithShape="0"/>
                </a:effectLst>
              </a:rPr>
              <a:t>が</a:t>
            </a:r>
            <a:r>
              <a:rPr lang="ja-JP" altLang="en-US" dirty="0">
                <a:solidFill>
                  <a:srgbClr val="FF9900"/>
                </a:solidFill>
                <a:effectLst>
                  <a:reflection endPos="0" dir="5400000" sy="-100000" algn="bl" rotWithShape="0"/>
                </a:effectLst>
              </a:rPr>
              <a:t>外部ツール</a:t>
            </a:r>
            <a:r>
              <a:rPr lang="ja-JP" altLang="en-US" dirty="0">
                <a:effectLst>
                  <a:reflection endPos="0" dir="5400000" sy="-100000" algn="bl" rotWithShape="0"/>
                </a:effectLst>
              </a:rPr>
              <a:t>や</a:t>
            </a:r>
            <a:r>
              <a:rPr lang="ja-JP" altLang="en-US" dirty="0">
                <a:solidFill>
                  <a:srgbClr val="FF9900"/>
                </a:solidFill>
                <a:effectLst>
                  <a:reflection endPos="0" dir="5400000" sy="-100000" algn="bl" rotWithShape="0"/>
                </a:effectLst>
              </a:rPr>
              <a:t>データソースにアクセス</a:t>
            </a:r>
            <a:r>
              <a:rPr lang="ja-JP" altLang="en-US" dirty="0">
                <a:effectLst>
                  <a:reflection endPos="0" dir="5400000" sy="-100000" algn="bl" rotWithShape="0"/>
                </a:effectLst>
              </a:rPr>
              <a:t>するための標準的なプロトコルの仕組みです。これにより</a:t>
            </a:r>
            <a:r>
              <a:rPr lang="en-US" altLang="ja-JP" dirty="0">
                <a:effectLst>
                  <a:reflection endPos="0" dir="5400000" sy="-100000" algn="bl" rotWithShape="0"/>
                </a:effectLst>
              </a:rPr>
              <a:t>AI</a:t>
            </a:r>
            <a:r>
              <a:rPr lang="ja-JP" altLang="en-US" dirty="0">
                <a:effectLst>
                  <a:reflection endPos="0" dir="5400000" sy="-100000" algn="bl" rotWithShape="0"/>
                </a:effectLst>
              </a:rPr>
              <a:t>が</a:t>
            </a:r>
            <a:r>
              <a:rPr lang="ja-JP" altLang="en-US" dirty="0">
                <a:solidFill>
                  <a:srgbClr val="FF9900"/>
                </a:solidFill>
                <a:effectLst>
                  <a:reflection endPos="0" dir="5400000" sy="-100000" algn="bl" rotWithShape="0"/>
                </a:effectLst>
              </a:rPr>
              <a:t>ファイル操作</a:t>
            </a:r>
            <a:r>
              <a:rPr lang="ja-JP" altLang="en-US" dirty="0">
                <a:effectLst>
                  <a:reflection endPos="0" dir="5400000" sy="-100000" algn="bl" rotWithShape="0"/>
                </a:effectLst>
              </a:rPr>
              <a:t>、</a:t>
            </a:r>
            <a:r>
              <a:rPr lang="en-US" altLang="ja-JP" dirty="0">
                <a:solidFill>
                  <a:srgbClr val="FF9900"/>
                </a:solidFill>
                <a:effectLst>
                  <a:reflection endPos="0" dir="5400000" sy="-100000" algn="bl" rotWithShape="0"/>
                </a:effectLst>
              </a:rPr>
              <a:t>API</a:t>
            </a:r>
            <a:r>
              <a:rPr lang="ja-JP" altLang="en-US" dirty="0">
                <a:solidFill>
                  <a:srgbClr val="FF9900"/>
                </a:solidFill>
                <a:effectLst>
                  <a:reflection endPos="0" dir="5400000" sy="-100000" algn="bl" rotWithShape="0"/>
                </a:effectLst>
              </a:rPr>
              <a:t>呼び出し</a:t>
            </a:r>
            <a:r>
              <a:rPr lang="ja-JP" altLang="en-US" dirty="0">
                <a:effectLst>
                  <a:reflection endPos="0" dir="5400000" sy="-100000" algn="bl" rotWithShape="0"/>
                </a:effectLst>
              </a:rPr>
              <a:t>、</a:t>
            </a:r>
            <a:r>
              <a:rPr lang="ja-JP" altLang="en-US" dirty="0">
                <a:solidFill>
                  <a:srgbClr val="FF9900"/>
                </a:solidFill>
                <a:effectLst>
                  <a:reflection endPos="0" dir="5400000" sy="-100000" algn="bl" rotWithShape="0"/>
                </a:effectLst>
              </a:rPr>
              <a:t>データベースクエリ</a:t>
            </a:r>
            <a:r>
              <a:rPr lang="ja-JP" altLang="en-US" dirty="0">
                <a:effectLst>
                  <a:reflection endPos="0" dir="5400000" sy="-100000" algn="bl" rotWithShape="0"/>
                </a:effectLst>
              </a:rPr>
              <a:t>などを安全かつ効率的に実行できるようになります。</a:t>
            </a:r>
            <a:endParaRPr lang="en-US" altLang="ja-JP" dirty="0">
              <a:effectLst>
                <a:reflection endPos="0" dir="5400000" sy="-100000" algn="bl" rotWithShape="0"/>
              </a:effectLst>
            </a:endParaRPr>
          </a:p>
          <a:p>
            <a:pPr marL="0" indent="0">
              <a:buNone/>
            </a:pPr>
            <a:r>
              <a:rPr lang="en-US" altLang="ja-JP" dirty="0">
                <a:effectLst>
                  <a:reflection endPos="0" dir="5400000" sy="-100000" algn="bl" rotWithShape="0"/>
                </a:effectLst>
              </a:rPr>
              <a:t>MCP</a:t>
            </a:r>
            <a:r>
              <a:rPr lang="ja-JP" altLang="en-US" dirty="0">
                <a:effectLst>
                  <a:reflection endPos="0" dir="5400000" sy="-100000" algn="bl" rotWithShape="0"/>
                </a:effectLst>
              </a:rPr>
              <a:t>サーバは、</a:t>
            </a:r>
            <a:r>
              <a:rPr lang="en-US" altLang="ja-JP" dirty="0">
                <a:effectLst>
                  <a:reflection endPos="0" dir="5400000" sy="-100000" algn="bl" rotWithShape="0"/>
                </a:effectLst>
              </a:rPr>
              <a:t>AI</a:t>
            </a:r>
            <a:r>
              <a:rPr lang="ja-JP" altLang="en-US" dirty="0">
                <a:effectLst>
                  <a:reflection endPos="0" dir="5400000" sy="-100000" algn="bl" rotWithShape="0"/>
                </a:effectLst>
              </a:rPr>
              <a:t>と外部のリソースを繋ぐ「通訳」や「接続ハブ」の役割を果たします。　　</a:t>
            </a:r>
            <a:endParaRPr lang="en-US" altLang="ja-JP" dirty="0">
              <a:effectLst>
                <a:reflection endPos="0" dir="5400000" sy="-100000" algn="bl" rotWithShape="0"/>
              </a:effectLst>
            </a:endParaRPr>
          </a:p>
          <a:p>
            <a:pPr marL="0" indent="0">
              <a:buNone/>
            </a:pPr>
            <a:endParaRPr kumimoji="1" lang="en-US" altLang="ja-JP" dirty="0"/>
          </a:p>
          <a:p>
            <a:pPr marL="0" indent="0">
              <a:buNone/>
            </a:pPr>
            <a:endParaRPr lang="en-US" altLang="ja-JP" dirty="0"/>
          </a:p>
          <a:p>
            <a:pPr marL="0" indent="0">
              <a:buNone/>
            </a:pPr>
            <a:endParaRPr kumimoji="1" lang="en-US" altLang="ja-JP" dirty="0"/>
          </a:p>
        </p:txBody>
      </p:sp>
      <p:pic>
        <p:nvPicPr>
          <p:cNvPr id="5124" name="Picture 4" descr="フリーアイコン Free Icons – 人物 Person – everyday icons">
            <a:extLst>
              <a:ext uri="{FF2B5EF4-FFF2-40B4-BE49-F238E27FC236}">
                <a16:creationId xmlns:a16="http://schemas.microsoft.com/office/drawing/2014/main" id="{F6133DBB-814D-C1EC-C3FB-62EA34488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00" y="4532812"/>
            <a:ext cx="2174966" cy="2174966"/>
          </a:xfrm>
          <a:prstGeom prst="rect">
            <a:avLst/>
          </a:prstGeom>
          <a:noFill/>
          <a:extLst>
            <a:ext uri="{909E8E84-426E-40DD-AFC4-6F175D3DCCD1}">
              <a14:hiddenFill xmlns:a14="http://schemas.microsoft.com/office/drawing/2010/main">
                <a:solidFill>
                  <a:srgbClr val="FFFFFF"/>
                </a:solidFill>
              </a14:hiddenFill>
            </a:ext>
          </a:extLst>
        </p:spPr>
      </p:pic>
      <p:sp>
        <p:nvSpPr>
          <p:cNvPr id="4" name="思考の吹き出し: 雲形 3">
            <a:extLst>
              <a:ext uri="{FF2B5EF4-FFF2-40B4-BE49-F238E27FC236}">
                <a16:creationId xmlns:a16="http://schemas.microsoft.com/office/drawing/2014/main" id="{67AD111D-8812-5D91-7D26-EAF028D099DF}"/>
              </a:ext>
            </a:extLst>
          </p:cNvPr>
          <p:cNvSpPr/>
          <p:nvPr/>
        </p:nvSpPr>
        <p:spPr>
          <a:xfrm>
            <a:off x="1531483" y="3429000"/>
            <a:ext cx="2290355" cy="1445623"/>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ファイルの名前教えて</a:t>
            </a:r>
          </a:p>
        </p:txBody>
      </p:sp>
      <p:pic>
        <p:nvPicPr>
          <p:cNvPr id="5126" name="Picture 6" descr="サーバー・PCのアイコン | フリーのアイコンイラスト素材 icon-pit">
            <a:extLst>
              <a:ext uri="{FF2B5EF4-FFF2-40B4-BE49-F238E27FC236}">
                <a16:creationId xmlns:a16="http://schemas.microsoft.com/office/drawing/2014/main" id="{1C70E215-C797-F3F2-4270-BFB0B7831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260" y="3871533"/>
            <a:ext cx="2857500" cy="2857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5631431F-F618-06D9-9664-6D941ABE8E14}"/>
              </a:ext>
            </a:extLst>
          </p:cNvPr>
          <p:cNvCxnSpPr/>
          <p:nvPr/>
        </p:nvCxnSpPr>
        <p:spPr>
          <a:xfrm>
            <a:off x="2725367" y="5300283"/>
            <a:ext cx="2192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0BD97980-CE22-7E11-2542-7F5C01D1FEB9}"/>
              </a:ext>
            </a:extLst>
          </p:cNvPr>
          <p:cNvSpPr txBox="1"/>
          <p:nvPr/>
        </p:nvSpPr>
        <p:spPr>
          <a:xfrm>
            <a:off x="3294445" y="4840743"/>
            <a:ext cx="1529394" cy="369332"/>
          </a:xfrm>
          <a:prstGeom prst="rect">
            <a:avLst/>
          </a:prstGeom>
          <a:noFill/>
        </p:spPr>
        <p:txBody>
          <a:bodyPr wrap="square" rtlCol="0">
            <a:spAutoFit/>
          </a:bodyPr>
          <a:lstStyle/>
          <a:p>
            <a:r>
              <a:rPr kumimoji="1" lang="ja-JP" altLang="en-US" b="1" dirty="0"/>
              <a:t>リクエスト</a:t>
            </a:r>
          </a:p>
        </p:txBody>
      </p:sp>
      <p:sp>
        <p:nvSpPr>
          <p:cNvPr id="8" name="テキスト ボックス 7">
            <a:extLst>
              <a:ext uri="{FF2B5EF4-FFF2-40B4-BE49-F238E27FC236}">
                <a16:creationId xmlns:a16="http://schemas.microsoft.com/office/drawing/2014/main" id="{173AAAD3-9DA0-C1DF-D766-BF20D46539F4}"/>
              </a:ext>
            </a:extLst>
          </p:cNvPr>
          <p:cNvSpPr txBox="1"/>
          <p:nvPr/>
        </p:nvSpPr>
        <p:spPr>
          <a:xfrm>
            <a:off x="1215497" y="5813555"/>
            <a:ext cx="791327" cy="523220"/>
          </a:xfrm>
          <a:prstGeom prst="rect">
            <a:avLst/>
          </a:prstGeom>
          <a:noFill/>
        </p:spPr>
        <p:txBody>
          <a:bodyPr wrap="square" rtlCol="0">
            <a:spAutoFit/>
          </a:bodyPr>
          <a:lstStyle/>
          <a:p>
            <a:r>
              <a:rPr lang="en-US" altLang="ja-JP" sz="2800" b="1" dirty="0"/>
              <a:t>AI</a:t>
            </a:r>
          </a:p>
        </p:txBody>
      </p:sp>
      <p:pic>
        <p:nvPicPr>
          <p:cNvPr id="5128" name="Picture 8" descr="Multiple file copy icon. Vector. 26530072 Vector Art at Vecteezy">
            <a:extLst>
              <a:ext uri="{FF2B5EF4-FFF2-40B4-BE49-F238E27FC236}">
                <a16:creationId xmlns:a16="http://schemas.microsoft.com/office/drawing/2014/main" id="{10D03CD3-8D6A-8FDC-2EE0-A01F15449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5308" y="3659401"/>
            <a:ext cx="1375901" cy="137590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フリーアイコン Free Icons – データベース Database – everyday icons">
            <a:extLst>
              <a:ext uri="{FF2B5EF4-FFF2-40B4-BE49-F238E27FC236}">
                <a16:creationId xmlns:a16="http://schemas.microsoft.com/office/drawing/2014/main" id="{4B81FCCA-BC65-986A-EB58-D6004C150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4492" y="5272562"/>
            <a:ext cx="1176717" cy="1176717"/>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720B782-529C-94CB-C8A1-44FA3A82E7D0}"/>
              </a:ext>
            </a:extLst>
          </p:cNvPr>
          <p:cNvSpPr txBox="1"/>
          <p:nvPr/>
        </p:nvSpPr>
        <p:spPr>
          <a:xfrm>
            <a:off x="5182460" y="3701021"/>
            <a:ext cx="2362875" cy="461665"/>
          </a:xfrm>
          <a:prstGeom prst="rect">
            <a:avLst/>
          </a:prstGeom>
          <a:noFill/>
        </p:spPr>
        <p:txBody>
          <a:bodyPr wrap="square" rtlCol="0">
            <a:spAutoFit/>
          </a:bodyPr>
          <a:lstStyle/>
          <a:p>
            <a:r>
              <a:rPr kumimoji="1" lang="en-US" altLang="ja-JP" sz="2400" b="1" dirty="0"/>
              <a:t>MCP</a:t>
            </a:r>
            <a:r>
              <a:rPr kumimoji="1" lang="ja-JP" altLang="en-US" sz="2400" b="1" dirty="0"/>
              <a:t>サーバー</a:t>
            </a:r>
          </a:p>
        </p:txBody>
      </p:sp>
      <p:cxnSp>
        <p:nvCxnSpPr>
          <p:cNvPr id="13" name="直線矢印コネクタ 12">
            <a:extLst>
              <a:ext uri="{FF2B5EF4-FFF2-40B4-BE49-F238E27FC236}">
                <a16:creationId xmlns:a16="http://schemas.microsoft.com/office/drawing/2014/main" id="{3CD85589-430D-5DA1-8787-4EA326FB848B}"/>
              </a:ext>
            </a:extLst>
          </p:cNvPr>
          <p:cNvCxnSpPr/>
          <p:nvPr/>
        </p:nvCxnSpPr>
        <p:spPr>
          <a:xfrm>
            <a:off x="7336479" y="4360385"/>
            <a:ext cx="2192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663068D-36A8-261E-DEC8-BA069681C6FD}"/>
              </a:ext>
            </a:extLst>
          </p:cNvPr>
          <p:cNvSpPr txBox="1"/>
          <p:nvPr/>
        </p:nvSpPr>
        <p:spPr>
          <a:xfrm>
            <a:off x="7774444" y="3978020"/>
            <a:ext cx="1529394" cy="369332"/>
          </a:xfrm>
          <a:prstGeom prst="rect">
            <a:avLst/>
          </a:prstGeom>
          <a:noFill/>
        </p:spPr>
        <p:txBody>
          <a:bodyPr wrap="square" rtlCol="0">
            <a:spAutoFit/>
          </a:bodyPr>
          <a:lstStyle/>
          <a:p>
            <a:r>
              <a:rPr lang="ja-JP" altLang="en-US" b="1" dirty="0"/>
              <a:t>アクセス</a:t>
            </a:r>
            <a:endParaRPr kumimoji="1" lang="ja-JP" altLang="en-US" b="1" dirty="0"/>
          </a:p>
        </p:txBody>
      </p:sp>
      <p:sp>
        <p:nvSpPr>
          <p:cNvPr id="15" name="テキスト ボックス 14">
            <a:extLst>
              <a:ext uri="{FF2B5EF4-FFF2-40B4-BE49-F238E27FC236}">
                <a16:creationId xmlns:a16="http://schemas.microsoft.com/office/drawing/2014/main" id="{C2462F9E-CC58-9387-88E9-B5CD83470529}"/>
              </a:ext>
            </a:extLst>
          </p:cNvPr>
          <p:cNvSpPr txBox="1"/>
          <p:nvPr/>
        </p:nvSpPr>
        <p:spPr>
          <a:xfrm>
            <a:off x="9303838" y="4874621"/>
            <a:ext cx="2037207" cy="369332"/>
          </a:xfrm>
          <a:prstGeom prst="rect">
            <a:avLst/>
          </a:prstGeom>
          <a:noFill/>
        </p:spPr>
        <p:txBody>
          <a:bodyPr wrap="square" rtlCol="0">
            <a:spAutoFit/>
          </a:bodyPr>
          <a:lstStyle/>
          <a:p>
            <a:r>
              <a:rPr kumimoji="1" lang="ja-JP" altLang="en-US" b="1" dirty="0"/>
              <a:t>ファイルシステム</a:t>
            </a:r>
          </a:p>
        </p:txBody>
      </p:sp>
      <p:sp>
        <p:nvSpPr>
          <p:cNvPr id="17" name="テキスト ボックス 16">
            <a:extLst>
              <a:ext uri="{FF2B5EF4-FFF2-40B4-BE49-F238E27FC236}">
                <a16:creationId xmlns:a16="http://schemas.microsoft.com/office/drawing/2014/main" id="{C95A2755-B574-09C8-33F0-DD64D5F141AF}"/>
              </a:ext>
            </a:extLst>
          </p:cNvPr>
          <p:cNvSpPr txBox="1"/>
          <p:nvPr/>
        </p:nvSpPr>
        <p:spPr>
          <a:xfrm>
            <a:off x="9392092" y="6359701"/>
            <a:ext cx="2037207" cy="369332"/>
          </a:xfrm>
          <a:prstGeom prst="rect">
            <a:avLst/>
          </a:prstGeom>
          <a:noFill/>
        </p:spPr>
        <p:txBody>
          <a:bodyPr wrap="square" rtlCol="0">
            <a:spAutoFit/>
          </a:bodyPr>
          <a:lstStyle/>
          <a:p>
            <a:r>
              <a:rPr lang="ja-JP" altLang="en-US" b="1" dirty="0"/>
              <a:t>データベース</a:t>
            </a:r>
            <a:endParaRPr kumimoji="1" lang="ja-JP" altLang="en-US" b="1" dirty="0"/>
          </a:p>
        </p:txBody>
      </p:sp>
      <p:cxnSp>
        <p:nvCxnSpPr>
          <p:cNvPr id="18" name="直線矢印コネクタ 17">
            <a:extLst>
              <a:ext uri="{FF2B5EF4-FFF2-40B4-BE49-F238E27FC236}">
                <a16:creationId xmlns:a16="http://schemas.microsoft.com/office/drawing/2014/main" id="{F0721C3C-8BCC-C660-63F9-FA5CE22D7437}"/>
              </a:ext>
            </a:extLst>
          </p:cNvPr>
          <p:cNvCxnSpPr/>
          <p:nvPr/>
        </p:nvCxnSpPr>
        <p:spPr>
          <a:xfrm>
            <a:off x="7336479" y="5953167"/>
            <a:ext cx="2192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A0C1F729-A6EF-B5D7-7CC1-A488CD7D11A8}"/>
              </a:ext>
            </a:extLst>
          </p:cNvPr>
          <p:cNvSpPr txBox="1"/>
          <p:nvPr/>
        </p:nvSpPr>
        <p:spPr>
          <a:xfrm>
            <a:off x="7782837" y="5576203"/>
            <a:ext cx="1529394" cy="369332"/>
          </a:xfrm>
          <a:prstGeom prst="rect">
            <a:avLst/>
          </a:prstGeom>
          <a:noFill/>
        </p:spPr>
        <p:txBody>
          <a:bodyPr wrap="square" rtlCol="0">
            <a:spAutoFit/>
          </a:bodyPr>
          <a:lstStyle/>
          <a:p>
            <a:r>
              <a:rPr kumimoji="1" lang="ja-JP" altLang="en-US" b="1" dirty="0"/>
              <a:t>データ取得</a:t>
            </a:r>
          </a:p>
        </p:txBody>
      </p:sp>
      <p:cxnSp>
        <p:nvCxnSpPr>
          <p:cNvPr id="20" name="直線矢印コネクタ 19">
            <a:extLst>
              <a:ext uri="{FF2B5EF4-FFF2-40B4-BE49-F238E27FC236}">
                <a16:creationId xmlns:a16="http://schemas.microsoft.com/office/drawing/2014/main" id="{962FA1B9-237F-3661-60F3-9E386A3B7A04}"/>
              </a:ext>
            </a:extLst>
          </p:cNvPr>
          <p:cNvCxnSpPr>
            <a:cxnSpLocks/>
          </p:cNvCxnSpPr>
          <p:nvPr/>
        </p:nvCxnSpPr>
        <p:spPr>
          <a:xfrm flipH="1">
            <a:off x="2725367" y="6091954"/>
            <a:ext cx="2192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8969CC65-AC1C-64DE-D92A-3DF13BAE9B14}"/>
              </a:ext>
            </a:extLst>
          </p:cNvPr>
          <p:cNvSpPr txBox="1"/>
          <p:nvPr/>
        </p:nvSpPr>
        <p:spPr>
          <a:xfrm>
            <a:off x="3304249" y="5721066"/>
            <a:ext cx="1529394" cy="369332"/>
          </a:xfrm>
          <a:prstGeom prst="rect">
            <a:avLst/>
          </a:prstGeom>
          <a:noFill/>
        </p:spPr>
        <p:txBody>
          <a:bodyPr wrap="square" rtlCol="0">
            <a:spAutoFit/>
          </a:bodyPr>
          <a:lstStyle/>
          <a:p>
            <a:r>
              <a:rPr kumimoji="1" lang="ja-JP" altLang="en-US" b="1" dirty="0"/>
              <a:t>レスポンス　</a:t>
            </a:r>
          </a:p>
        </p:txBody>
      </p:sp>
    </p:spTree>
    <p:extLst>
      <p:ext uri="{BB962C8B-B14F-4D97-AF65-F5344CB8AC3E}">
        <p14:creationId xmlns:p14="http://schemas.microsoft.com/office/powerpoint/2010/main" val="1950522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1CE83-3320-53AC-33EC-F53416B673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5C9A1E8-F1CB-15F4-F40B-6CDBD93DF641}"/>
              </a:ext>
            </a:extLst>
          </p:cNvPr>
          <p:cNvSpPr>
            <a:spLocks noGrp="1"/>
          </p:cNvSpPr>
          <p:nvPr>
            <p:ph type="title"/>
          </p:nvPr>
        </p:nvSpPr>
        <p:spPr/>
        <p:txBody>
          <a:bodyPr>
            <a:normAutofit/>
          </a:bodyPr>
          <a:lstStyle/>
          <a:p>
            <a:r>
              <a:rPr lang="ja-JP" altLang="en-US" dirty="0"/>
              <a:t>補足</a:t>
            </a:r>
            <a:r>
              <a:rPr lang="en-US" altLang="ja-JP" dirty="0"/>
              <a:t>:Kiro</a:t>
            </a:r>
            <a:r>
              <a:rPr lang="ja-JP" altLang="en-US" dirty="0"/>
              <a:t>で簡単に自作</a:t>
            </a:r>
            <a:r>
              <a:rPr lang="en-US" altLang="ja-JP" dirty="0"/>
              <a:t>MCP</a:t>
            </a:r>
            <a:r>
              <a:rPr lang="ja-JP" altLang="en-US" dirty="0"/>
              <a:t>サーバ作成</a:t>
            </a:r>
            <a:endParaRPr kumimoji="1" lang="ja-JP" altLang="en-US" dirty="0"/>
          </a:p>
        </p:txBody>
      </p:sp>
      <p:sp>
        <p:nvSpPr>
          <p:cNvPr id="3" name="テキスト プレースホルダー 2">
            <a:extLst>
              <a:ext uri="{FF2B5EF4-FFF2-40B4-BE49-F238E27FC236}">
                <a16:creationId xmlns:a16="http://schemas.microsoft.com/office/drawing/2014/main" id="{C0573D6A-2A4B-07E2-C001-B6CB6208821D}"/>
              </a:ext>
            </a:extLst>
          </p:cNvPr>
          <p:cNvSpPr>
            <a:spLocks noGrp="1"/>
          </p:cNvSpPr>
          <p:nvPr>
            <p:ph type="body" sz="quarter" idx="10"/>
          </p:nvPr>
        </p:nvSpPr>
        <p:spPr>
          <a:xfrm>
            <a:off x="444000" y="1478796"/>
            <a:ext cx="11304000" cy="1971955"/>
          </a:xfrm>
        </p:spPr>
        <p:txBody>
          <a:bodyPr>
            <a:normAutofit/>
          </a:bodyPr>
          <a:lstStyle/>
          <a:p>
            <a:pPr marL="0" indent="0">
              <a:buNone/>
            </a:pPr>
            <a:r>
              <a:rPr kumimoji="1" lang="en-US" altLang="ja-JP" dirty="0"/>
              <a:t>MCP</a:t>
            </a:r>
            <a:r>
              <a:rPr kumimoji="1" lang="ja-JP" altLang="en-US" dirty="0"/>
              <a:t>サーバを作成することで、インターネット上にない情報</a:t>
            </a:r>
            <a:r>
              <a:rPr kumimoji="1" lang="en-US" altLang="ja-JP" dirty="0"/>
              <a:t>(</a:t>
            </a:r>
            <a:r>
              <a:rPr kumimoji="1" lang="ja-JP" altLang="en-US" dirty="0"/>
              <a:t>社内情報等</a:t>
            </a:r>
            <a:r>
              <a:rPr kumimoji="1" lang="en-US" altLang="ja-JP" dirty="0"/>
              <a:t>)</a:t>
            </a:r>
            <a:r>
              <a:rPr kumimoji="1" lang="ja-JP" altLang="en-US" dirty="0"/>
              <a:t>を</a:t>
            </a:r>
            <a:r>
              <a:rPr kumimoji="1" lang="en-US" altLang="ja-JP" dirty="0"/>
              <a:t>AI</a:t>
            </a:r>
            <a:r>
              <a:rPr kumimoji="1" lang="ja-JP" altLang="en-US" dirty="0"/>
              <a:t>を通じて自然言語で検索することができるようになります。</a:t>
            </a:r>
            <a:endParaRPr kumimoji="1" lang="en-US" altLang="ja-JP" dirty="0"/>
          </a:p>
          <a:p>
            <a:pPr marL="0" indent="0">
              <a:buNone/>
            </a:pPr>
            <a:endParaRPr kumimoji="1" lang="en-US" altLang="ja-JP" dirty="0"/>
          </a:p>
        </p:txBody>
      </p:sp>
      <p:pic>
        <p:nvPicPr>
          <p:cNvPr id="10" name="図 9" descr="The image shows a Japanese computer screen displaying a success message with a list of two employees, Tanaka Taro and Suzuki Ichiro, from the sales department, including their positions and contact information.&#10;&#10;AI 生成コンテンツは誤りを含む可能性があります。">
            <a:extLst>
              <a:ext uri="{FF2B5EF4-FFF2-40B4-BE49-F238E27FC236}">
                <a16:creationId xmlns:a16="http://schemas.microsoft.com/office/drawing/2014/main" id="{EF6CA714-96D1-2E88-D52C-76C41E5DB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443" y="2953591"/>
            <a:ext cx="4141113" cy="3772384"/>
          </a:xfrm>
          <a:prstGeom prst="rect">
            <a:avLst/>
          </a:prstGeom>
        </p:spPr>
      </p:pic>
    </p:spTree>
    <p:extLst>
      <p:ext uri="{BB962C8B-B14F-4D97-AF65-F5344CB8AC3E}">
        <p14:creationId xmlns:p14="http://schemas.microsoft.com/office/powerpoint/2010/main" val="2384643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7DE09-071D-3367-8595-357D732F21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7A5D7BD-637B-D926-C656-962DB756C901}"/>
              </a:ext>
            </a:extLst>
          </p:cNvPr>
          <p:cNvSpPr>
            <a:spLocks noGrp="1"/>
          </p:cNvSpPr>
          <p:nvPr>
            <p:ph type="title"/>
          </p:nvPr>
        </p:nvSpPr>
        <p:spPr/>
        <p:txBody>
          <a:bodyPr>
            <a:normAutofit/>
          </a:bodyPr>
          <a:lstStyle/>
          <a:p>
            <a:r>
              <a:rPr kumimoji="1" lang="ja-JP" altLang="en-US" dirty="0"/>
              <a:t>実践手順</a:t>
            </a:r>
            <a:r>
              <a:rPr kumimoji="1" lang="en-US" altLang="ja-JP" dirty="0"/>
              <a:t>:1.MCP</a:t>
            </a:r>
            <a:r>
              <a:rPr kumimoji="1" lang="ja-JP" altLang="en-US" dirty="0"/>
              <a:t>の設定</a:t>
            </a:r>
          </a:p>
        </p:txBody>
      </p:sp>
      <p:sp>
        <p:nvSpPr>
          <p:cNvPr id="4" name="テキスト プレースホルダー 2">
            <a:extLst>
              <a:ext uri="{FF2B5EF4-FFF2-40B4-BE49-F238E27FC236}">
                <a16:creationId xmlns:a16="http://schemas.microsoft.com/office/drawing/2014/main" id="{B635388B-B544-DB0E-E06C-9CF87FC1A0DD}"/>
              </a:ext>
            </a:extLst>
          </p:cNvPr>
          <p:cNvSpPr txBox="1">
            <a:spLocks/>
          </p:cNvSpPr>
          <p:nvPr/>
        </p:nvSpPr>
        <p:spPr>
          <a:xfrm>
            <a:off x="312623" y="2162306"/>
            <a:ext cx="5410275" cy="371828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1.</a:t>
            </a:r>
            <a:r>
              <a:rPr lang="ja-JP" altLang="en-US" dirty="0"/>
              <a:t>インテグレーションページを開きます。</a:t>
            </a:r>
            <a:endParaRPr lang="en-US" altLang="ja-JP" dirty="0"/>
          </a:p>
          <a:p>
            <a:pPr marL="0" indent="0">
              <a:buFont typeface="Arial" panose="020B0604020202020204" pitchFamily="34" charset="0"/>
              <a:buNone/>
            </a:pPr>
            <a:r>
              <a:rPr lang="ja-JP" altLang="en-US" dirty="0"/>
              <a:t>本ページでは、様々な外部システムとの連携オプションが表示されます。</a:t>
            </a:r>
            <a:endParaRPr lang="en-US" altLang="ja-JP" dirty="0"/>
          </a:p>
          <a:p>
            <a:pPr marL="0" indent="0">
              <a:buFont typeface="Arial" panose="020B0604020202020204" pitchFamily="34" charset="0"/>
              <a:buNone/>
            </a:pPr>
            <a:r>
              <a:rPr lang="en-US" altLang="ja-JP" dirty="0"/>
              <a:t>2.</a:t>
            </a:r>
            <a:r>
              <a:rPr lang="ja-JP" altLang="en-US" dirty="0"/>
              <a:t>画面上部のアクションをクリックし、「</a:t>
            </a:r>
            <a:r>
              <a:rPr lang="en-US" altLang="ja-JP" dirty="0"/>
              <a:t>Model Context Protocol</a:t>
            </a:r>
            <a:r>
              <a:rPr lang="ja-JP" altLang="en-US" dirty="0"/>
              <a:t>」セクションを見つけて、</a:t>
            </a:r>
            <a:r>
              <a:rPr lang="en-US" altLang="ja-JP" dirty="0"/>
              <a:t>MCP</a:t>
            </a:r>
            <a:r>
              <a:rPr lang="ja-JP" altLang="en-US" dirty="0"/>
              <a:t>統合情報の設定情報を入力します。</a:t>
            </a:r>
            <a:endParaRPr lang="en-US" altLang="ja-JP" dirty="0"/>
          </a:p>
        </p:txBody>
      </p:sp>
      <p:pic>
        <p:nvPicPr>
          <p:cNvPr id="7" name="図 6"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CE65F94F-8391-2912-4E3D-2C43FAA6CC94}"/>
              </a:ext>
            </a:extLst>
          </p:cNvPr>
          <p:cNvPicPr>
            <a:picLocks noChangeAspect="1"/>
          </p:cNvPicPr>
          <p:nvPr/>
        </p:nvPicPr>
        <p:blipFill>
          <a:blip r:embed="rId2"/>
          <a:stretch>
            <a:fillRect/>
          </a:stretch>
        </p:blipFill>
        <p:spPr>
          <a:xfrm>
            <a:off x="5824311" y="2072617"/>
            <a:ext cx="5410275" cy="3718290"/>
          </a:xfrm>
          <a:prstGeom prst="rect">
            <a:avLst/>
          </a:prstGeom>
        </p:spPr>
      </p:pic>
      <p:sp>
        <p:nvSpPr>
          <p:cNvPr id="3" name="正方形/長方形 2">
            <a:extLst>
              <a:ext uri="{FF2B5EF4-FFF2-40B4-BE49-F238E27FC236}">
                <a16:creationId xmlns:a16="http://schemas.microsoft.com/office/drawing/2014/main" id="{0F3A717D-7159-C010-EA93-9C8CE2C1CEDA}"/>
              </a:ext>
            </a:extLst>
          </p:cNvPr>
          <p:cNvSpPr/>
          <p:nvPr/>
        </p:nvSpPr>
        <p:spPr>
          <a:xfrm>
            <a:off x="7258555" y="3272411"/>
            <a:ext cx="890124" cy="65935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CB9C748-0548-58E9-7A8F-562E82124132}"/>
              </a:ext>
            </a:extLst>
          </p:cNvPr>
          <p:cNvSpPr/>
          <p:nvPr/>
        </p:nvSpPr>
        <p:spPr>
          <a:xfrm>
            <a:off x="6990169" y="4656799"/>
            <a:ext cx="1652125" cy="122379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399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30BC5-25C6-C4CE-C2F8-A6D658C579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7B07EB-38E2-1863-2AB0-25E9E8228968}"/>
              </a:ext>
            </a:extLst>
          </p:cNvPr>
          <p:cNvSpPr>
            <a:spLocks noGrp="1"/>
          </p:cNvSpPr>
          <p:nvPr>
            <p:ph type="title"/>
          </p:nvPr>
        </p:nvSpPr>
        <p:spPr/>
        <p:txBody>
          <a:bodyPr>
            <a:normAutofit/>
          </a:bodyPr>
          <a:lstStyle/>
          <a:p>
            <a:r>
              <a:rPr kumimoji="1" lang="ja-JP" altLang="en-US" dirty="0"/>
              <a:t>実践手順</a:t>
            </a:r>
            <a:r>
              <a:rPr lang="en-US" altLang="ja-JP" dirty="0"/>
              <a:t>:2</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EBDD27B4-55E7-D642-52F8-CD5B198457D4}"/>
              </a:ext>
            </a:extLst>
          </p:cNvPr>
          <p:cNvSpPr txBox="1">
            <a:spLocks/>
          </p:cNvSpPr>
          <p:nvPr/>
        </p:nvSpPr>
        <p:spPr>
          <a:xfrm>
            <a:off x="312623" y="2162306"/>
            <a:ext cx="5672541" cy="371828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1.</a:t>
            </a:r>
            <a:r>
              <a:rPr lang="ja-JP" altLang="en-US" dirty="0"/>
              <a:t>名前と説明に</a:t>
            </a:r>
            <a:endParaRPr lang="en-US" altLang="ja-JP" dirty="0"/>
          </a:p>
          <a:p>
            <a:pPr marL="0" indent="0">
              <a:buNone/>
            </a:pPr>
            <a:r>
              <a:rPr lang="en-US" altLang="ja-JP" dirty="0"/>
              <a:t>AWS Knowledge Base</a:t>
            </a:r>
            <a:r>
              <a:rPr lang="ja-JP" altLang="en-US" dirty="0"/>
              <a:t>を入力</a:t>
            </a:r>
            <a:endParaRPr lang="en-US" altLang="ja-JP" dirty="0"/>
          </a:p>
          <a:p>
            <a:pPr marL="0" indent="0">
              <a:buNone/>
            </a:pPr>
            <a:r>
              <a:rPr lang="en-US" altLang="ja-JP" dirty="0"/>
              <a:t>2.</a:t>
            </a:r>
            <a:r>
              <a:rPr lang="ja-JP" altLang="en-US" dirty="0"/>
              <a:t> </a:t>
            </a:r>
            <a:r>
              <a:rPr lang="en-US" altLang="ja-JP" dirty="0"/>
              <a:t>MCP </a:t>
            </a:r>
            <a:r>
              <a:rPr lang="ja-JP" altLang="en-US" dirty="0"/>
              <a:t>サーバーエンドポイントに</a:t>
            </a:r>
            <a:endParaRPr lang="en-US" altLang="ja-JP" dirty="0"/>
          </a:p>
          <a:p>
            <a:pPr marL="0" indent="0">
              <a:buNone/>
            </a:pPr>
            <a:r>
              <a:rPr lang="en-US" altLang="ja-JP" dirty="0">
                <a:hlinkClick r:id="rId2"/>
              </a:rPr>
              <a:t>https://knowledgemcp.global.api.aws</a:t>
            </a:r>
            <a:endParaRPr lang="en-US" altLang="ja-JP" dirty="0"/>
          </a:p>
          <a:p>
            <a:pPr marL="0" indent="0">
              <a:buNone/>
            </a:pPr>
            <a:r>
              <a:rPr lang="ja-JP" altLang="en-US" dirty="0"/>
              <a:t>を入力して次へ。</a:t>
            </a:r>
            <a:endParaRPr lang="en-US" altLang="ja-JP" dirty="0"/>
          </a:p>
        </p:txBody>
      </p:sp>
      <p:pic>
        <p:nvPicPr>
          <p:cNvPr id="10" name="図 9"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628CB3EA-C0B1-DE5A-77E1-9D992927A3A0}"/>
              </a:ext>
            </a:extLst>
          </p:cNvPr>
          <p:cNvPicPr>
            <a:picLocks noChangeAspect="1"/>
          </p:cNvPicPr>
          <p:nvPr/>
        </p:nvPicPr>
        <p:blipFill>
          <a:blip r:embed="rId3"/>
          <a:stretch>
            <a:fillRect/>
          </a:stretch>
        </p:blipFill>
        <p:spPr>
          <a:xfrm>
            <a:off x="6622255" y="2573650"/>
            <a:ext cx="4972425" cy="2895599"/>
          </a:xfrm>
          <a:prstGeom prst="rect">
            <a:avLst/>
          </a:prstGeom>
        </p:spPr>
      </p:pic>
    </p:spTree>
    <p:extLst>
      <p:ext uri="{BB962C8B-B14F-4D97-AF65-F5344CB8AC3E}">
        <p14:creationId xmlns:p14="http://schemas.microsoft.com/office/powerpoint/2010/main" val="2220389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158CA-98E4-C96D-9B90-F3F149C90C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38A899-B549-A876-6E7B-A05D6460AABB}"/>
              </a:ext>
            </a:extLst>
          </p:cNvPr>
          <p:cNvSpPr>
            <a:spLocks noGrp="1"/>
          </p:cNvSpPr>
          <p:nvPr>
            <p:ph type="title"/>
          </p:nvPr>
        </p:nvSpPr>
        <p:spPr/>
        <p:txBody>
          <a:bodyPr>
            <a:normAutofit/>
          </a:bodyPr>
          <a:lstStyle/>
          <a:p>
            <a:r>
              <a:rPr kumimoji="1" lang="ja-JP" altLang="en-US" dirty="0"/>
              <a:t>実践手順</a:t>
            </a:r>
            <a:r>
              <a:rPr lang="en-US" altLang="ja-JP" dirty="0"/>
              <a:t>:3</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CAD1D206-CEDB-118A-BF69-2F71BFB1244D}"/>
              </a:ext>
            </a:extLst>
          </p:cNvPr>
          <p:cNvSpPr txBox="1">
            <a:spLocks/>
          </p:cNvSpPr>
          <p:nvPr/>
        </p:nvSpPr>
        <p:spPr>
          <a:xfrm>
            <a:off x="267096" y="3357926"/>
            <a:ext cx="5672541" cy="371828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3,</a:t>
            </a:r>
            <a:r>
              <a:rPr lang="ja-JP" altLang="en-US" dirty="0"/>
              <a:t> </a:t>
            </a:r>
            <a:r>
              <a:rPr lang="en-US" altLang="ja-JP" dirty="0"/>
              <a:t>MCP</a:t>
            </a:r>
            <a:r>
              <a:rPr lang="ja-JP" altLang="en-US" dirty="0"/>
              <a:t>統合を設定する前に、認証情報が正しく設定されているかを確認します。「</a:t>
            </a:r>
            <a:r>
              <a:rPr lang="en-US" altLang="ja-JP" dirty="0"/>
              <a:t>Create and continue</a:t>
            </a:r>
            <a:r>
              <a:rPr lang="ja-JP" altLang="en-US" dirty="0"/>
              <a:t>」ボタンをクリックして、接続に必要な認証情報を検証します。</a:t>
            </a:r>
            <a:endParaRPr lang="en-US" altLang="ja-JP" dirty="0"/>
          </a:p>
        </p:txBody>
      </p:sp>
      <p:pic>
        <p:nvPicPr>
          <p:cNvPr id="5" name="図 4"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5F265789-D1F2-4C66-7987-82AFBE805C4F}"/>
              </a:ext>
            </a:extLst>
          </p:cNvPr>
          <p:cNvPicPr>
            <a:picLocks noChangeAspect="1"/>
          </p:cNvPicPr>
          <p:nvPr/>
        </p:nvPicPr>
        <p:blipFill>
          <a:blip r:embed="rId2"/>
          <a:stretch>
            <a:fillRect/>
          </a:stretch>
        </p:blipFill>
        <p:spPr>
          <a:xfrm>
            <a:off x="6252364" y="2405426"/>
            <a:ext cx="5495636" cy="3232047"/>
          </a:xfrm>
          <a:prstGeom prst="rect">
            <a:avLst/>
          </a:prstGeom>
        </p:spPr>
      </p:pic>
      <p:sp>
        <p:nvSpPr>
          <p:cNvPr id="6" name="正方形/長方形 5">
            <a:extLst>
              <a:ext uri="{FF2B5EF4-FFF2-40B4-BE49-F238E27FC236}">
                <a16:creationId xmlns:a16="http://schemas.microsoft.com/office/drawing/2014/main" id="{891D3555-DECD-BD52-BB72-24D9F2729255}"/>
              </a:ext>
            </a:extLst>
          </p:cNvPr>
          <p:cNvSpPr/>
          <p:nvPr/>
        </p:nvSpPr>
        <p:spPr>
          <a:xfrm>
            <a:off x="10981261" y="5118099"/>
            <a:ext cx="943643" cy="69899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9584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D083-5B40-D70F-48DA-921D0DC6E9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D3B4006-D72F-3348-6297-1214516DECA6}"/>
              </a:ext>
            </a:extLst>
          </p:cNvPr>
          <p:cNvSpPr>
            <a:spLocks noGrp="1"/>
          </p:cNvSpPr>
          <p:nvPr>
            <p:ph type="title"/>
          </p:nvPr>
        </p:nvSpPr>
        <p:spPr/>
        <p:txBody>
          <a:bodyPr>
            <a:normAutofit/>
          </a:bodyPr>
          <a:lstStyle/>
          <a:p>
            <a:r>
              <a:rPr kumimoji="1" lang="ja-JP" altLang="en-US" dirty="0"/>
              <a:t>実践手順</a:t>
            </a:r>
            <a:r>
              <a:rPr lang="en-US" altLang="ja-JP" dirty="0"/>
              <a:t>:4</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706F726F-197F-39BE-F1BF-0EC3B260C780}"/>
              </a:ext>
            </a:extLst>
          </p:cNvPr>
          <p:cNvSpPr txBox="1">
            <a:spLocks/>
          </p:cNvSpPr>
          <p:nvPr/>
        </p:nvSpPr>
        <p:spPr>
          <a:xfrm>
            <a:off x="423459" y="2978903"/>
            <a:ext cx="5672541" cy="194259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4</a:t>
            </a:r>
            <a:r>
              <a:rPr lang="ja-JP" altLang="en-US" dirty="0"/>
              <a:t>統合設定を進めると、利用可能なアクションが表示されます。「</a:t>
            </a:r>
            <a:r>
              <a:rPr lang="en-US" altLang="ja-JP" dirty="0"/>
              <a:t>Review Action</a:t>
            </a:r>
            <a:r>
              <a:rPr lang="ja-JP" altLang="en-US" dirty="0"/>
              <a:t>」画面で、どのような操作が可能かを確認し、「</a:t>
            </a:r>
            <a:r>
              <a:rPr lang="en-US" altLang="ja-JP" dirty="0"/>
              <a:t>Next</a:t>
            </a:r>
            <a:r>
              <a:rPr lang="ja-JP" altLang="en-US" dirty="0"/>
              <a:t>」を押下して次に進みます。</a:t>
            </a:r>
            <a:endParaRPr lang="en-US" altLang="ja-JP" dirty="0"/>
          </a:p>
          <a:p>
            <a:pPr marL="0" indent="0">
              <a:buNone/>
            </a:pPr>
            <a:endParaRPr lang="en-US" altLang="ja-JP" dirty="0"/>
          </a:p>
          <a:p>
            <a:pPr marL="0" indent="0">
              <a:buNone/>
            </a:pPr>
            <a:endParaRPr lang="en-US" altLang="ja-JP" dirty="0"/>
          </a:p>
        </p:txBody>
      </p:sp>
      <p:pic>
        <p:nvPicPr>
          <p:cNvPr id="7" name="図 6"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B36BAD13-F215-133F-2D9C-6F920948867F}"/>
              </a:ext>
            </a:extLst>
          </p:cNvPr>
          <p:cNvPicPr>
            <a:picLocks noChangeAspect="1"/>
          </p:cNvPicPr>
          <p:nvPr/>
        </p:nvPicPr>
        <p:blipFill>
          <a:blip r:embed="rId2"/>
          <a:stretch>
            <a:fillRect/>
          </a:stretch>
        </p:blipFill>
        <p:spPr>
          <a:xfrm>
            <a:off x="6252365" y="2548846"/>
            <a:ext cx="5012635" cy="2918750"/>
          </a:xfrm>
          <a:prstGeom prst="rect">
            <a:avLst/>
          </a:prstGeom>
        </p:spPr>
      </p:pic>
      <p:sp>
        <p:nvSpPr>
          <p:cNvPr id="8" name="テキスト ボックス 7">
            <a:extLst>
              <a:ext uri="{FF2B5EF4-FFF2-40B4-BE49-F238E27FC236}">
                <a16:creationId xmlns:a16="http://schemas.microsoft.com/office/drawing/2014/main" id="{77657565-07D8-EC2C-ECBC-ECD2380316D7}"/>
              </a:ext>
            </a:extLst>
          </p:cNvPr>
          <p:cNvSpPr txBox="1"/>
          <p:nvPr/>
        </p:nvSpPr>
        <p:spPr>
          <a:xfrm>
            <a:off x="1670050" y="5743209"/>
            <a:ext cx="8851900" cy="369332"/>
          </a:xfrm>
          <a:prstGeom prst="rect">
            <a:avLst/>
          </a:prstGeom>
          <a:noFill/>
        </p:spPr>
        <p:txBody>
          <a:bodyPr wrap="square" rtlCol="0">
            <a:spAutoFit/>
          </a:bodyPr>
          <a:lstStyle/>
          <a:p>
            <a:r>
              <a:rPr lang="en-US" altLang="ja-JP" dirty="0"/>
              <a:t>※</a:t>
            </a:r>
            <a:r>
              <a:rPr kumimoji="1" lang="ja-JP" altLang="en-US" dirty="0"/>
              <a:t>本</a:t>
            </a:r>
            <a:r>
              <a:rPr lang="en-US" altLang="ja-JP" dirty="0"/>
              <a:t>MCP</a:t>
            </a:r>
            <a:r>
              <a:rPr lang="ja-JP" altLang="en-US" dirty="0"/>
              <a:t>サーバは</a:t>
            </a:r>
            <a:r>
              <a:rPr lang="en-US" altLang="ja-JP" dirty="0"/>
              <a:t>AWS</a:t>
            </a:r>
            <a:r>
              <a:rPr lang="ja-JP" altLang="en-US" dirty="0"/>
              <a:t>のドキュメント検索、取得、関連コンテンツの取得等が可能</a:t>
            </a:r>
            <a:endParaRPr kumimoji="1" lang="ja-JP" altLang="en-US" dirty="0"/>
          </a:p>
        </p:txBody>
      </p:sp>
      <p:sp>
        <p:nvSpPr>
          <p:cNvPr id="3" name="正方形/長方形 2">
            <a:extLst>
              <a:ext uri="{FF2B5EF4-FFF2-40B4-BE49-F238E27FC236}">
                <a16:creationId xmlns:a16="http://schemas.microsoft.com/office/drawing/2014/main" id="{D605DC0A-A8DE-7D73-EE06-D5C9FA67BA96}"/>
              </a:ext>
            </a:extLst>
          </p:cNvPr>
          <p:cNvSpPr/>
          <p:nvPr/>
        </p:nvSpPr>
        <p:spPr>
          <a:xfrm>
            <a:off x="10521950" y="4921495"/>
            <a:ext cx="943643" cy="69899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68453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16F7-E6CC-876D-81A1-535D915816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3B1FBD0-1D22-2625-C1B1-FF1A81755028}"/>
              </a:ext>
            </a:extLst>
          </p:cNvPr>
          <p:cNvSpPr>
            <a:spLocks noGrp="1"/>
          </p:cNvSpPr>
          <p:nvPr>
            <p:ph type="title"/>
          </p:nvPr>
        </p:nvSpPr>
        <p:spPr/>
        <p:txBody>
          <a:bodyPr>
            <a:normAutofit/>
          </a:bodyPr>
          <a:lstStyle/>
          <a:p>
            <a:r>
              <a:rPr kumimoji="1" lang="ja-JP" altLang="en-US" dirty="0"/>
              <a:t>実践手順</a:t>
            </a:r>
            <a:r>
              <a:rPr lang="en-US" altLang="ja-JP" dirty="0"/>
              <a:t>:5</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22016A9B-7E4D-5CE2-1FCF-B986261D006C}"/>
              </a:ext>
            </a:extLst>
          </p:cNvPr>
          <p:cNvSpPr txBox="1">
            <a:spLocks/>
          </p:cNvSpPr>
          <p:nvPr/>
        </p:nvSpPr>
        <p:spPr>
          <a:xfrm>
            <a:off x="423459" y="2202803"/>
            <a:ext cx="5902380" cy="371828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a:t>
            </a:r>
            <a:r>
              <a:rPr lang="ja-JP" altLang="en-US" dirty="0"/>
              <a:t>完了を押下</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en-US" altLang="ja-JP" dirty="0"/>
              <a:t>※</a:t>
            </a:r>
            <a:r>
              <a:rPr lang="ja-JP" altLang="en-US" dirty="0"/>
              <a:t>ここで同じ</a:t>
            </a:r>
            <a:r>
              <a:rPr lang="en-US" altLang="ja-JP" dirty="0"/>
              <a:t>Quick Suite</a:t>
            </a:r>
            <a:r>
              <a:rPr lang="ja-JP" altLang="en-US" dirty="0"/>
              <a:t>のアカウントを利用しているユーザに対して自分自身が設定した</a:t>
            </a:r>
            <a:r>
              <a:rPr lang="en-US" altLang="ja-JP" dirty="0"/>
              <a:t>MCP</a:t>
            </a:r>
            <a:r>
              <a:rPr lang="ja-JP" altLang="en-US" dirty="0"/>
              <a:t>サーバを共有することが可能</a:t>
            </a:r>
            <a:endParaRPr lang="en-US" altLang="ja-JP" dirty="0"/>
          </a:p>
          <a:p>
            <a:pPr marL="0" indent="0">
              <a:buNone/>
            </a:pPr>
            <a:r>
              <a:rPr lang="ja-JP" altLang="en-US" dirty="0"/>
              <a:t>→</a:t>
            </a:r>
            <a:r>
              <a:rPr lang="ja-JP" altLang="en-US" dirty="0">
                <a:solidFill>
                  <a:srgbClr val="FF0000"/>
                </a:solidFill>
              </a:rPr>
              <a:t>一人が設定すれば組織全体に共有も可能</a:t>
            </a:r>
            <a:endParaRPr lang="en-US" altLang="ja-JP" dirty="0">
              <a:solidFill>
                <a:srgbClr val="FF0000"/>
              </a:solidFill>
            </a:endParaRPr>
          </a:p>
          <a:p>
            <a:pPr marL="0" indent="0">
              <a:buNone/>
            </a:pPr>
            <a:endParaRPr lang="en-US" altLang="ja-JP" dirty="0"/>
          </a:p>
        </p:txBody>
      </p:sp>
      <p:pic>
        <p:nvPicPr>
          <p:cNvPr id="6" name="図 5"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C4AC2016-2A3D-1301-9BED-52034405F25B}"/>
              </a:ext>
            </a:extLst>
          </p:cNvPr>
          <p:cNvPicPr>
            <a:picLocks noChangeAspect="1"/>
          </p:cNvPicPr>
          <p:nvPr/>
        </p:nvPicPr>
        <p:blipFill>
          <a:blip r:embed="rId2"/>
          <a:stretch>
            <a:fillRect/>
          </a:stretch>
        </p:blipFill>
        <p:spPr>
          <a:xfrm>
            <a:off x="6325839" y="2202803"/>
            <a:ext cx="5074401" cy="2953397"/>
          </a:xfrm>
          <a:prstGeom prst="rect">
            <a:avLst/>
          </a:prstGeom>
        </p:spPr>
      </p:pic>
      <p:sp>
        <p:nvSpPr>
          <p:cNvPr id="3" name="正方形/長方形 2">
            <a:extLst>
              <a:ext uri="{FF2B5EF4-FFF2-40B4-BE49-F238E27FC236}">
                <a16:creationId xmlns:a16="http://schemas.microsoft.com/office/drawing/2014/main" id="{8C5B6E2D-2C87-A557-1799-0CA4B8EDE816}"/>
              </a:ext>
            </a:extLst>
          </p:cNvPr>
          <p:cNvSpPr/>
          <p:nvPr/>
        </p:nvSpPr>
        <p:spPr>
          <a:xfrm>
            <a:off x="10804357" y="4604659"/>
            <a:ext cx="943643" cy="69899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8190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A319D-86BD-492E-C393-670A19EE25C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99DC87-4956-67A5-4086-78379D9DA285}"/>
              </a:ext>
            </a:extLst>
          </p:cNvPr>
          <p:cNvSpPr>
            <a:spLocks noGrp="1"/>
          </p:cNvSpPr>
          <p:nvPr>
            <p:ph type="title"/>
          </p:nvPr>
        </p:nvSpPr>
        <p:spPr/>
        <p:txBody>
          <a:bodyPr>
            <a:normAutofit/>
          </a:bodyPr>
          <a:lstStyle/>
          <a:p>
            <a:r>
              <a:rPr kumimoji="1" lang="ja-JP" altLang="en-US" dirty="0"/>
              <a:t>実践手順</a:t>
            </a:r>
            <a:r>
              <a:rPr lang="en-US" altLang="ja-JP" dirty="0"/>
              <a:t>:6</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053E44B0-B4A2-19C3-04EF-D88D45F7ED18}"/>
              </a:ext>
            </a:extLst>
          </p:cNvPr>
          <p:cNvSpPr txBox="1">
            <a:spLocks/>
          </p:cNvSpPr>
          <p:nvPr/>
        </p:nvSpPr>
        <p:spPr>
          <a:xfrm>
            <a:off x="423459" y="4350855"/>
            <a:ext cx="5902380" cy="371828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アクションタブを押下すると、利用可能なアクションが一覧表示されます。</a:t>
            </a:r>
            <a:endParaRPr lang="en-US" altLang="ja-JP" dirty="0"/>
          </a:p>
          <a:p>
            <a:pPr marL="0" indent="0">
              <a:buNone/>
            </a:pPr>
            <a:endParaRPr lang="en-US" altLang="ja-JP" dirty="0"/>
          </a:p>
          <a:p>
            <a:pPr marL="0" indent="0">
              <a:buNone/>
            </a:pPr>
            <a:r>
              <a:rPr lang="ja-JP" altLang="en-US" dirty="0"/>
              <a:t>ここで</a:t>
            </a:r>
            <a:r>
              <a:rPr lang="en-US" altLang="ja-JP" dirty="0"/>
              <a:t>MCP</a:t>
            </a:r>
            <a:r>
              <a:rPr lang="ja-JP" altLang="en-US" dirty="0"/>
              <a:t>統合が有効になったことを確認してください。</a:t>
            </a:r>
            <a:endParaRPr lang="en-US" altLang="ja-JP" dirty="0"/>
          </a:p>
        </p:txBody>
      </p:sp>
      <p:pic>
        <p:nvPicPr>
          <p:cNvPr id="7" name="図 6" descr="テーブル&#10;&#10;AI 生成コンテンツは誤りを含む可能性があります。">
            <a:extLst>
              <a:ext uri="{FF2B5EF4-FFF2-40B4-BE49-F238E27FC236}">
                <a16:creationId xmlns:a16="http://schemas.microsoft.com/office/drawing/2014/main" id="{F02CAEDC-D1CF-1491-F6FB-C3E39195E67A}"/>
              </a:ext>
            </a:extLst>
          </p:cNvPr>
          <p:cNvPicPr>
            <a:picLocks noChangeAspect="1"/>
          </p:cNvPicPr>
          <p:nvPr/>
        </p:nvPicPr>
        <p:blipFill>
          <a:blip r:embed="rId2"/>
          <a:stretch>
            <a:fillRect/>
          </a:stretch>
        </p:blipFill>
        <p:spPr>
          <a:xfrm>
            <a:off x="513671" y="1424664"/>
            <a:ext cx="11164658" cy="2700926"/>
          </a:xfrm>
          <a:prstGeom prst="rect">
            <a:avLst/>
          </a:prstGeom>
        </p:spPr>
      </p:pic>
      <p:sp>
        <p:nvSpPr>
          <p:cNvPr id="3" name="正方形/長方形 2">
            <a:extLst>
              <a:ext uri="{FF2B5EF4-FFF2-40B4-BE49-F238E27FC236}">
                <a16:creationId xmlns:a16="http://schemas.microsoft.com/office/drawing/2014/main" id="{7EF5DAC8-FE0B-CA22-D8D1-C6117E8F2471}"/>
              </a:ext>
            </a:extLst>
          </p:cNvPr>
          <p:cNvSpPr/>
          <p:nvPr/>
        </p:nvSpPr>
        <p:spPr>
          <a:xfrm>
            <a:off x="1609557" y="1995427"/>
            <a:ext cx="943643" cy="50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4383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9FBA8-E8E3-8790-019D-578EC15EF6C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6ED57B7-1461-34AB-1E97-C240A39B277B}"/>
              </a:ext>
            </a:extLst>
          </p:cNvPr>
          <p:cNvSpPr>
            <a:spLocks noGrp="1"/>
          </p:cNvSpPr>
          <p:nvPr>
            <p:ph type="title"/>
          </p:nvPr>
        </p:nvSpPr>
        <p:spPr/>
        <p:txBody>
          <a:bodyPr>
            <a:normAutofit/>
          </a:bodyPr>
          <a:lstStyle/>
          <a:p>
            <a:r>
              <a:rPr kumimoji="1" lang="ja-JP" altLang="en-US" dirty="0"/>
              <a:t>実践手順</a:t>
            </a:r>
            <a:r>
              <a:rPr lang="en-US" altLang="ja-JP" dirty="0"/>
              <a:t>:7</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86D71E47-8B59-6CD0-DF70-5E51971248E3}"/>
              </a:ext>
            </a:extLst>
          </p:cNvPr>
          <p:cNvSpPr txBox="1">
            <a:spLocks/>
          </p:cNvSpPr>
          <p:nvPr/>
        </p:nvSpPr>
        <p:spPr>
          <a:xfrm>
            <a:off x="173009" y="3683202"/>
            <a:ext cx="4985474" cy="166465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MCP</a:t>
            </a:r>
            <a:r>
              <a:rPr lang="ja-JP" altLang="en-US" dirty="0"/>
              <a:t>統合が完了したら、チャットエージェント画面に移動し、チャットエージェントを作成を押下してください。</a:t>
            </a:r>
            <a:endParaRPr lang="en-US" altLang="ja-JP" dirty="0"/>
          </a:p>
        </p:txBody>
      </p:sp>
      <p:pic>
        <p:nvPicPr>
          <p:cNvPr id="6" name="図 5" descr="グラフィカル ユーザー インターフェイス&#10;&#10;AI 生成コンテンツは誤りを含む可能性があります。">
            <a:extLst>
              <a:ext uri="{FF2B5EF4-FFF2-40B4-BE49-F238E27FC236}">
                <a16:creationId xmlns:a16="http://schemas.microsoft.com/office/drawing/2014/main" id="{BCE0985B-AE64-95A6-5D64-41E6DA1DA92A}"/>
              </a:ext>
            </a:extLst>
          </p:cNvPr>
          <p:cNvPicPr>
            <a:picLocks noChangeAspect="1"/>
          </p:cNvPicPr>
          <p:nvPr/>
        </p:nvPicPr>
        <p:blipFill>
          <a:blip r:embed="rId2"/>
          <a:stretch>
            <a:fillRect/>
          </a:stretch>
        </p:blipFill>
        <p:spPr>
          <a:xfrm>
            <a:off x="5328727" y="2638591"/>
            <a:ext cx="6419273" cy="3040093"/>
          </a:xfrm>
          <a:prstGeom prst="rect">
            <a:avLst/>
          </a:prstGeom>
        </p:spPr>
      </p:pic>
      <p:sp>
        <p:nvSpPr>
          <p:cNvPr id="3" name="正方形/長方形 2">
            <a:extLst>
              <a:ext uri="{FF2B5EF4-FFF2-40B4-BE49-F238E27FC236}">
                <a16:creationId xmlns:a16="http://schemas.microsoft.com/office/drawing/2014/main" id="{2A4CFD23-F035-E90E-5B5C-2CBCAE6CF3BE}"/>
              </a:ext>
            </a:extLst>
          </p:cNvPr>
          <p:cNvSpPr/>
          <p:nvPr/>
        </p:nvSpPr>
        <p:spPr>
          <a:xfrm>
            <a:off x="5158483" y="3202535"/>
            <a:ext cx="1408572" cy="35300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2A25787-CC4C-9123-0CCB-C587F5DD8672}"/>
              </a:ext>
            </a:extLst>
          </p:cNvPr>
          <p:cNvSpPr/>
          <p:nvPr/>
        </p:nvSpPr>
        <p:spPr>
          <a:xfrm>
            <a:off x="618836" y="1376218"/>
            <a:ext cx="10972800" cy="692727"/>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ここから先の手順では、あなた専用の</a:t>
            </a:r>
            <a:r>
              <a:rPr kumimoji="1" lang="en-US" altLang="ja-JP" dirty="0">
                <a:solidFill>
                  <a:schemeClr val="tx1"/>
                </a:solidFill>
              </a:rPr>
              <a:t>AI Agent</a:t>
            </a:r>
            <a:r>
              <a:rPr kumimoji="1" lang="ja-JP" altLang="en-US" dirty="0">
                <a:solidFill>
                  <a:schemeClr val="tx1"/>
                </a:solidFill>
              </a:rPr>
              <a:t>を作成します。</a:t>
            </a:r>
            <a:endParaRPr kumimoji="1" lang="en-US" altLang="ja-JP" dirty="0">
              <a:solidFill>
                <a:schemeClr val="tx1"/>
              </a:solidFill>
            </a:endParaRPr>
          </a:p>
          <a:p>
            <a:pPr algn="ctr"/>
            <a:r>
              <a:rPr lang="en-US" altLang="ja-JP" dirty="0">
                <a:solidFill>
                  <a:schemeClr val="tx1"/>
                </a:solidFill>
              </a:rPr>
              <a:t>MCP</a:t>
            </a:r>
            <a:r>
              <a:rPr lang="ja-JP" altLang="en-US" dirty="0">
                <a:solidFill>
                  <a:schemeClr val="tx1"/>
                </a:solidFill>
              </a:rPr>
              <a:t>の初期設定が完了していれば、全ての利用者が実行できます。ぜひご体験ください。</a:t>
            </a: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24669E21-9B1A-F85B-B81D-A5B37177B0B6}"/>
              </a:ext>
            </a:extLst>
          </p:cNvPr>
          <p:cNvSpPr/>
          <p:nvPr/>
        </p:nvSpPr>
        <p:spPr>
          <a:xfrm>
            <a:off x="10183064" y="4426353"/>
            <a:ext cx="1408572" cy="35300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0126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529F5-F0D3-9A74-8431-5BA3DF14D5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E2B7505-2E89-500D-CF41-31F4D9B048BD}"/>
              </a:ext>
            </a:extLst>
          </p:cNvPr>
          <p:cNvSpPr>
            <a:spLocks noGrp="1"/>
          </p:cNvSpPr>
          <p:nvPr>
            <p:ph type="title"/>
          </p:nvPr>
        </p:nvSpPr>
        <p:spPr/>
        <p:txBody>
          <a:bodyPr>
            <a:normAutofit/>
          </a:bodyPr>
          <a:lstStyle/>
          <a:p>
            <a:r>
              <a:rPr kumimoji="1" lang="ja-JP" altLang="en-US" dirty="0"/>
              <a:t>アジェンダ</a:t>
            </a:r>
          </a:p>
        </p:txBody>
      </p:sp>
      <p:sp>
        <p:nvSpPr>
          <p:cNvPr id="3" name="テキスト プレースホルダー 2">
            <a:extLst>
              <a:ext uri="{FF2B5EF4-FFF2-40B4-BE49-F238E27FC236}">
                <a16:creationId xmlns:a16="http://schemas.microsoft.com/office/drawing/2014/main" id="{34C7BA1D-B27C-883C-D790-3D107E8398EF}"/>
              </a:ext>
            </a:extLst>
          </p:cNvPr>
          <p:cNvSpPr>
            <a:spLocks noGrp="1"/>
          </p:cNvSpPr>
          <p:nvPr>
            <p:ph type="body" sz="quarter" idx="10"/>
          </p:nvPr>
        </p:nvSpPr>
        <p:spPr>
          <a:xfrm>
            <a:off x="444000" y="1757218"/>
            <a:ext cx="11304000" cy="4320000"/>
          </a:xfrm>
        </p:spPr>
        <p:txBody>
          <a:bodyPr>
            <a:normAutofit/>
          </a:bodyPr>
          <a:lstStyle/>
          <a:p>
            <a:pPr marL="0" indent="0">
              <a:buNone/>
            </a:pPr>
            <a:endParaRPr kumimoji="1" lang="en-US" altLang="ja-JP" dirty="0"/>
          </a:p>
          <a:p>
            <a:pPr marL="0" indent="0">
              <a:buNone/>
            </a:pPr>
            <a:r>
              <a:rPr lang="ja-JP" altLang="en-US" dirty="0"/>
              <a:t>・</a:t>
            </a:r>
            <a:r>
              <a:rPr lang="en-US" altLang="ja-JP" dirty="0"/>
              <a:t>Amazon Quick Suite</a:t>
            </a:r>
            <a:r>
              <a:rPr lang="ja-JP" altLang="en-US" dirty="0"/>
              <a:t>とは？</a:t>
            </a:r>
            <a:endParaRPr lang="en-US" altLang="ja-JP" dirty="0"/>
          </a:p>
          <a:p>
            <a:pPr marL="0" indent="0">
              <a:buNone/>
            </a:pPr>
            <a:r>
              <a:rPr lang="ja-JP" altLang="en-US" dirty="0"/>
              <a:t>・</a:t>
            </a:r>
            <a:r>
              <a:rPr lang="en-US" altLang="ja-JP" dirty="0"/>
              <a:t>Amazon Quick Suite</a:t>
            </a:r>
            <a:r>
              <a:rPr lang="ja-JP" altLang="en-US" dirty="0"/>
              <a:t>ハンズオン</a:t>
            </a:r>
            <a:endParaRPr lang="en-US" altLang="ja-JP" dirty="0"/>
          </a:p>
          <a:p>
            <a:pPr marL="0" indent="0">
              <a:buNone/>
            </a:pPr>
            <a:r>
              <a:rPr lang="ja-JP" altLang="en-US" dirty="0"/>
              <a:t>　</a:t>
            </a:r>
            <a:r>
              <a:rPr lang="en-US" altLang="ja-JP" dirty="0"/>
              <a:t>- Chat</a:t>
            </a:r>
            <a:r>
              <a:rPr lang="ja-JP" altLang="en-US" dirty="0"/>
              <a:t> </a:t>
            </a:r>
            <a:r>
              <a:rPr lang="en-US" altLang="ja-JP" dirty="0"/>
              <a:t>Agents</a:t>
            </a:r>
            <a:r>
              <a:rPr lang="ja-JP" altLang="en-US" dirty="0"/>
              <a:t>を活用し情報収集</a:t>
            </a:r>
            <a:endParaRPr lang="en-US" altLang="ja-JP" dirty="0"/>
          </a:p>
          <a:p>
            <a:pPr marL="0" indent="0">
              <a:buNone/>
            </a:pPr>
            <a:r>
              <a:rPr lang="ja-JP" altLang="en-US" dirty="0"/>
              <a:t>　</a:t>
            </a:r>
            <a:r>
              <a:rPr lang="en-US" altLang="ja-JP" dirty="0"/>
              <a:t>-</a:t>
            </a:r>
            <a:r>
              <a:rPr lang="ja-JP" altLang="en-US" dirty="0"/>
              <a:t>自分専用の</a:t>
            </a:r>
            <a:r>
              <a:rPr lang="en-US" altLang="ja-JP" dirty="0"/>
              <a:t>AI Agent</a:t>
            </a:r>
            <a:r>
              <a:rPr lang="ja-JP" altLang="en-US" dirty="0"/>
              <a:t>を作ろう</a:t>
            </a:r>
            <a:endParaRPr lang="en-US" altLang="ja-JP" dirty="0"/>
          </a:p>
          <a:p>
            <a:pPr marL="0" indent="0">
              <a:buNone/>
            </a:pPr>
            <a:r>
              <a:rPr lang="ja-JP" altLang="en-US" dirty="0"/>
              <a:t>　</a:t>
            </a:r>
            <a:r>
              <a:rPr lang="en-US" altLang="ja-JP" dirty="0"/>
              <a:t>-Space </a:t>
            </a:r>
            <a:r>
              <a:rPr lang="ja-JP" altLang="en-US" dirty="0"/>
              <a:t>組織の知識を資産化</a:t>
            </a:r>
            <a:endParaRPr lang="en-US" altLang="ja-JP" dirty="0"/>
          </a:p>
          <a:p>
            <a:pPr marL="0" indent="0">
              <a:buNone/>
            </a:pPr>
            <a:r>
              <a:rPr lang="ja-JP" altLang="en-US" dirty="0"/>
              <a:t>　</a:t>
            </a:r>
            <a:r>
              <a:rPr lang="en-US" altLang="ja-JP" dirty="0"/>
              <a:t>-Flows </a:t>
            </a:r>
            <a:r>
              <a:rPr lang="ja-JP" altLang="en-US" dirty="0"/>
              <a:t>データ探索業務の自動化</a:t>
            </a:r>
            <a:endParaRPr lang="en-US" altLang="ja-JP" dirty="0"/>
          </a:p>
        </p:txBody>
      </p:sp>
    </p:spTree>
    <p:extLst>
      <p:ext uri="{BB962C8B-B14F-4D97-AF65-F5344CB8AC3E}">
        <p14:creationId xmlns:p14="http://schemas.microsoft.com/office/powerpoint/2010/main" val="1483538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92317-243E-F39A-FEFA-82BCF7EB55F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80FC15F-A6A3-43EF-66DC-13A19C85B739}"/>
              </a:ext>
            </a:extLst>
          </p:cNvPr>
          <p:cNvSpPr>
            <a:spLocks noGrp="1"/>
          </p:cNvSpPr>
          <p:nvPr>
            <p:ph type="title"/>
          </p:nvPr>
        </p:nvSpPr>
        <p:spPr/>
        <p:txBody>
          <a:bodyPr>
            <a:normAutofit/>
          </a:bodyPr>
          <a:lstStyle/>
          <a:p>
            <a:r>
              <a:rPr kumimoji="1" lang="ja-JP" altLang="en-US" dirty="0"/>
              <a:t>実践手順</a:t>
            </a:r>
            <a:r>
              <a:rPr lang="en-US" altLang="ja-JP" dirty="0"/>
              <a:t>:8</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DFFDBBAB-B957-C4C5-3856-B1638134D860}"/>
              </a:ext>
            </a:extLst>
          </p:cNvPr>
          <p:cNvSpPr txBox="1">
            <a:spLocks/>
          </p:cNvSpPr>
          <p:nvPr/>
        </p:nvSpPr>
        <p:spPr>
          <a:xfrm>
            <a:off x="173009" y="1884219"/>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チャットエージェントの動作を最適化するため、初期プロンプトを設定します。</a:t>
            </a:r>
            <a:endParaRPr lang="en-US" altLang="ja-JP" dirty="0"/>
          </a:p>
          <a:p>
            <a:pPr marL="0" indent="0">
              <a:buNone/>
            </a:pPr>
            <a:endParaRPr lang="en-US" altLang="ja-JP" dirty="0"/>
          </a:p>
        </p:txBody>
      </p:sp>
      <p:pic>
        <p:nvPicPr>
          <p:cNvPr id="10" name="図 9"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DEE7E9AF-B1D3-6562-A20B-904445D0172E}"/>
              </a:ext>
            </a:extLst>
          </p:cNvPr>
          <p:cNvPicPr>
            <a:picLocks noChangeAspect="1"/>
          </p:cNvPicPr>
          <p:nvPr/>
        </p:nvPicPr>
        <p:blipFill>
          <a:blip r:embed="rId2"/>
          <a:stretch>
            <a:fillRect/>
          </a:stretch>
        </p:blipFill>
        <p:spPr>
          <a:xfrm>
            <a:off x="5589385" y="2521527"/>
            <a:ext cx="6073664" cy="2812955"/>
          </a:xfrm>
          <a:prstGeom prst="rect">
            <a:avLst/>
          </a:prstGeom>
        </p:spPr>
      </p:pic>
      <p:sp>
        <p:nvSpPr>
          <p:cNvPr id="9" name="正方形/長方形 8">
            <a:extLst>
              <a:ext uri="{FF2B5EF4-FFF2-40B4-BE49-F238E27FC236}">
                <a16:creationId xmlns:a16="http://schemas.microsoft.com/office/drawing/2014/main" id="{F5968D2B-3370-4FA1-AB90-4A33C28F3C17}"/>
              </a:ext>
            </a:extLst>
          </p:cNvPr>
          <p:cNvSpPr/>
          <p:nvPr/>
        </p:nvSpPr>
        <p:spPr>
          <a:xfrm>
            <a:off x="10273105" y="4928082"/>
            <a:ext cx="1106095" cy="27719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FCB983C-4A31-F640-F576-4EC01E31140A}"/>
              </a:ext>
            </a:extLst>
          </p:cNvPr>
          <p:cNvSpPr/>
          <p:nvPr/>
        </p:nvSpPr>
        <p:spPr>
          <a:xfrm>
            <a:off x="253974" y="3103418"/>
            <a:ext cx="5051562" cy="21018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プロンプト</a:t>
            </a:r>
            <a:endParaRPr kumimoji="1" lang="en-US" altLang="ja-JP" b="1" dirty="0">
              <a:solidFill>
                <a:schemeClr val="tx1"/>
              </a:solidFill>
            </a:endParaRPr>
          </a:p>
          <a:p>
            <a:pPr algn="ctr"/>
            <a:r>
              <a:rPr kumimoji="1" lang="ja-JP" altLang="en-US" dirty="0">
                <a:solidFill>
                  <a:schemeClr val="tx1"/>
                </a:solidFill>
              </a:rPr>
              <a:t>私は社内の役員のために</a:t>
            </a:r>
            <a:r>
              <a:rPr kumimoji="1" lang="en-US" altLang="ja-JP" dirty="0">
                <a:solidFill>
                  <a:schemeClr val="tx1"/>
                </a:solidFill>
              </a:rPr>
              <a:t>AWS</a:t>
            </a:r>
            <a:r>
              <a:rPr kumimoji="1" lang="ja-JP" altLang="en-US" dirty="0">
                <a:solidFill>
                  <a:schemeClr val="tx1"/>
                </a:solidFill>
              </a:rPr>
              <a:t>の質問に答えるチャットエージェントが欲しいです。</a:t>
            </a:r>
            <a:endParaRPr kumimoji="1" lang="en-US" altLang="ja-JP" dirty="0">
              <a:solidFill>
                <a:schemeClr val="tx1"/>
              </a:solidFill>
            </a:endParaRPr>
          </a:p>
          <a:p>
            <a:pPr algn="ctr"/>
            <a:r>
              <a:rPr lang="en-US" altLang="ja-JP" dirty="0">
                <a:solidFill>
                  <a:schemeClr val="tx1"/>
                </a:solidFill>
              </a:rPr>
              <a:t>AWS</a:t>
            </a:r>
            <a:r>
              <a:rPr lang="ja-JP" altLang="en-US" dirty="0">
                <a:solidFill>
                  <a:schemeClr val="tx1"/>
                </a:solidFill>
              </a:rPr>
              <a:t>に関する質問は、</a:t>
            </a:r>
            <a:r>
              <a:rPr lang="en-US" altLang="ja-JP" dirty="0">
                <a:solidFill>
                  <a:schemeClr val="tx1"/>
                </a:solidFill>
              </a:rPr>
              <a:t>AWS Knowledge MCP</a:t>
            </a:r>
            <a:r>
              <a:rPr lang="ja-JP" altLang="en-US" dirty="0">
                <a:solidFill>
                  <a:schemeClr val="tx1"/>
                </a:solidFill>
              </a:rPr>
              <a:t>を使ってできるようにする必要があります。トーンはビジネスに合ったものであるべきです。</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948B6B3A-02C4-C872-7B03-5B80651D2326}"/>
              </a:ext>
            </a:extLst>
          </p:cNvPr>
          <p:cNvSpPr/>
          <p:nvPr/>
        </p:nvSpPr>
        <p:spPr>
          <a:xfrm>
            <a:off x="253974" y="5470105"/>
            <a:ext cx="10341533" cy="1330461"/>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テンプレート</a:t>
            </a:r>
            <a:endParaRPr kumimoji="1" lang="en-US" altLang="ja-JP" b="1" dirty="0">
              <a:solidFill>
                <a:schemeClr val="tx1"/>
              </a:solidFill>
            </a:endParaRPr>
          </a:p>
          <a:p>
            <a:pPr algn="ctr"/>
            <a:r>
              <a:rPr lang="ja-JP" altLang="en-US" dirty="0">
                <a:solidFill>
                  <a:schemeClr val="tx1"/>
                </a:solidFill>
              </a:rPr>
              <a:t>私は「誰」のために「何をする」チャットエージェントが欲しいです。「トピック」に関する知識ベースを使用し、「特定の機能」ができるようにする必要があります。</a:t>
            </a:r>
            <a:endParaRPr lang="en-US" altLang="ja-JP" dirty="0">
              <a:solidFill>
                <a:schemeClr val="tx1"/>
              </a:solidFill>
            </a:endParaRPr>
          </a:p>
          <a:p>
            <a:pPr algn="ctr"/>
            <a:r>
              <a:rPr lang="ja-JP" altLang="en-US" dirty="0">
                <a:solidFill>
                  <a:schemeClr val="tx1"/>
                </a:solidFill>
              </a:rPr>
              <a:t>トーンは「スタイル」であるべきです。</a:t>
            </a:r>
            <a:endParaRPr kumimoji="1" lang="ja-JP" altLang="en-US" dirty="0">
              <a:solidFill>
                <a:schemeClr val="tx1"/>
              </a:solidFill>
            </a:endParaRPr>
          </a:p>
        </p:txBody>
      </p:sp>
    </p:spTree>
    <p:extLst>
      <p:ext uri="{BB962C8B-B14F-4D97-AF65-F5344CB8AC3E}">
        <p14:creationId xmlns:p14="http://schemas.microsoft.com/office/powerpoint/2010/main" val="2791802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35057-3BA9-EED6-F44C-B69AA1229B8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1DFF2FF-F997-4E75-DA7E-2407E28673FE}"/>
              </a:ext>
            </a:extLst>
          </p:cNvPr>
          <p:cNvSpPr>
            <a:spLocks noGrp="1"/>
          </p:cNvSpPr>
          <p:nvPr>
            <p:ph type="title"/>
          </p:nvPr>
        </p:nvSpPr>
        <p:spPr/>
        <p:txBody>
          <a:bodyPr>
            <a:normAutofit/>
          </a:bodyPr>
          <a:lstStyle/>
          <a:p>
            <a:r>
              <a:rPr kumimoji="1" lang="ja-JP" altLang="en-US" dirty="0"/>
              <a:t>実践手順</a:t>
            </a:r>
            <a:r>
              <a:rPr lang="en-US" altLang="ja-JP" dirty="0"/>
              <a:t>:9</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F46E1533-2DAA-F14A-574A-E4161F5CF6DE}"/>
              </a:ext>
            </a:extLst>
          </p:cNvPr>
          <p:cNvSpPr txBox="1">
            <a:spLocks/>
          </p:cNvSpPr>
          <p:nvPr/>
        </p:nvSpPr>
        <p:spPr>
          <a:xfrm>
            <a:off x="311555" y="1742643"/>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全ての設定が完了したら、右の様な画面になるはずです。</a:t>
            </a:r>
            <a:endParaRPr lang="en-US" altLang="ja-JP" dirty="0"/>
          </a:p>
          <a:p>
            <a:pPr marL="0" indent="0">
              <a:buNone/>
            </a:pPr>
            <a:r>
              <a:rPr lang="ja-JP" altLang="en-US" dirty="0"/>
              <a:t>アクションのセクションに</a:t>
            </a:r>
            <a:endParaRPr lang="en-US" altLang="ja-JP" dirty="0"/>
          </a:p>
          <a:p>
            <a:pPr marL="0" indent="0">
              <a:buNone/>
            </a:pPr>
            <a:r>
              <a:rPr lang="ja-JP" altLang="en-US" dirty="0"/>
              <a:t>「</a:t>
            </a:r>
            <a:r>
              <a:rPr lang="en-US" altLang="ja-JP" dirty="0"/>
              <a:t>AWS Knowledge Base</a:t>
            </a:r>
            <a:r>
              <a:rPr lang="ja-JP" altLang="en-US" dirty="0"/>
              <a:t>」</a:t>
            </a:r>
            <a:endParaRPr lang="en-US" altLang="ja-JP" dirty="0"/>
          </a:p>
          <a:p>
            <a:pPr marL="0" indent="0">
              <a:buNone/>
            </a:pPr>
            <a:r>
              <a:rPr lang="ja-JP" altLang="en-US" dirty="0"/>
              <a:t>があることを確認して下さい。</a:t>
            </a:r>
            <a:endParaRPr lang="en-US" altLang="ja-JP" dirty="0"/>
          </a:p>
          <a:p>
            <a:pPr marL="0" indent="0">
              <a:buNone/>
            </a:pPr>
            <a:r>
              <a:rPr lang="ja-JP" altLang="en-US" dirty="0"/>
              <a:t>アクションの確認が終了したら、右側のプレビューエリア</a:t>
            </a:r>
            <a:r>
              <a:rPr lang="en-US" altLang="ja-JP" dirty="0"/>
              <a:t>(</a:t>
            </a:r>
            <a:r>
              <a:rPr lang="ja-JP" altLang="en-US" dirty="0"/>
              <a:t>チャット</a:t>
            </a:r>
            <a:r>
              <a:rPr lang="en-US" altLang="ja-JP" dirty="0"/>
              <a:t>)</a:t>
            </a:r>
            <a:r>
              <a:rPr lang="ja-JP" altLang="en-US" dirty="0"/>
              <a:t>で以下のような質問を投稿してみて下さい。</a:t>
            </a:r>
            <a:endParaRPr lang="en-US" altLang="ja-JP" dirty="0"/>
          </a:p>
          <a:p>
            <a:pPr marL="0" indent="0">
              <a:buNone/>
            </a:pPr>
            <a:endParaRPr lang="en-US" altLang="ja-JP" dirty="0"/>
          </a:p>
        </p:txBody>
      </p:sp>
      <p:pic>
        <p:nvPicPr>
          <p:cNvPr id="5" name="図 4"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4A0A5E7F-15D9-36FE-3A59-4EE5844CF2D1}"/>
              </a:ext>
            </a:extLst>
          </p:cNvPr>
          <p:cNvPicPr>
            <a:picLocks noChangeAspect="1"/>
          </p:cNvPicPr>
          <p:nvPr/>
        </p:nvPicPr>
        <p:blipFill>
          <a:blip r:embed="rId3"/>
          <a:stretch>
            <a:fillRect/>
          </a:stretch>
        </p:blipFill>
        <p:spPr>
          <a:xfrm>
            <a:off x="5424740" y="2184319"/>
            <a:ext cx="5721612" cy="3285786"/>
          </a:xfrm>
          <a:prstGeom prst="rect">
            <a:avLst/>
          </a:prstGeom>
        </p:spPr>
      </p:pic>
      <p:sp>
        <p:nvSpPr>
          <p:cNvPr id="9" name="正方形/長方形 8">
            <a:extLst>
              <a:ext uri="{FF2B5EF4-FFF2-40B4-BE49-F238E27FC236}">
                <a16:creationId xmlns:a16="http://schemas.microsoft.com/office/drawing/2014/main" id="{37C4CB89-456B-48A2-A983-DCACBAFEC2AD}"/>
              </a:ext>
            </a:extLst>
          </p:cNvPr>
          <p:cNvSpPr/>
          <p:nvPr/>
        </p:nvSpPr>
        <p:spPr>
          <a:xfrm>
            <a:off x="9483949" y="3325092"/>
            <a:ext cx="1790114" cy="89592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34CE882-11ED-BA02-DEFD-359B036B9F97}"/>
              </a:ext>
            </a:extLst>
          </p:cNvPr>
          <p:cNvSpPr/>
          <p:nvPr/>
        </p:nvSpPr>
        <p:spPr>
          <a:xfrm>
            <a:off x="253974" y="5745018"/>
            <a:ext cx="10341533" cy="932873"/>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プロンプト</a:t>
            </a:r>
            <a:r>
              <a:rPr lang="en-US" altLang="ja-JP" b="1" dirty="0">
                <a:solidFill>
                  <a:schemeClr val="tx1"/>
                </a:solidFill>
              </a:rPr>
              <a:t>:</a:t>
            </a:r>
          </a:p>
          <a:p>
            <a:pPr algn="ctr"/>
            <a:r>
              <a:rPr lang="en-US" altLang="ja-JP" dirty="0">
                <a:solidFill>
                  <a:schemeClr val="tx1"/>
                </a:solidFill>
              </a:rPr>
              <a:t>Quick Suite </a:t>
            </a:r>
            <a:r>
              <a:rPr lang="ja-JP" altLang="en-US" dirty="0">
                <a:solidFill>
                  <a:schemeClr val="tx1"/>
                </a:solidFill>
              </a:rPr>
              <a:t>を使ってみたいんだけど、新しい新サービスなのでよくわかりません。</a:t>
            </a:r>
            <a:endParaRPr lang="en-US" altLang="ja-JP" dirty="0">
              <a:solidFill>
                <a:schemeClr val="tx1"/>
              </a:solidFill>
            </a:endParaRPr>
          </a:p>
          <a:p>
            <a:pPr algn="ctr"/>
            <a:r>
              <a:rPr lang="en-US" altLang="ja-JP" dirty="0">
                <a:solidFill>
                  <a:schemeClr val="tx1"/>
                </a:solidFill>
              </a:rPr>
              <a:t>MCP</a:t>
            </a:r>
            <a:r>
              <a:rPr lang="ja-JP" altLang="en-US" dirty="0">
                <a:solidFill>
                  <a:schemeClr val="tx1"/>
                </a:solidFill>
              </a:rPr>
              <a:t>を使って最新情報を調べて教えて。</a:t>
            </a:r>
            <a:endParaRPr kumimoji="1" lang="ja-JP" altLang="en-US" dirty="0">
              <a:solidFill>
                <a:schemeClr val="tx1"/>
              </a:solidFill>
            </a:endParaRPr>
          </a:p>
        </p:txBody>
      </p:sp>
    </p:spTree>
    <p:extLst>
      <p:ext uri="{BB962C8B-B14F-4D97-AF65-F5344CB8AC3E}">
        <p14:creationId xmlns:p14="http://schemas.microsoft.com/office/powerpoint/2010/main" val="304363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7BB4A-2AD0-98FB-B06E-D347B8F2108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FA0984-0DCC-4987-039A-4C75AB296A7F}"/>
              </a:ext>
            </a:extLst>
          </p:cNvPr>
          <p:cNvSpPr>
            <a:spLocks noGrp="1"/>
          </p:cNvSpPr>
          <p:nvPr>
            <p:ph type="title"/>
          </p:nvPr>
        </p:nvSpPr>
        <p:spPr/>
        <p:txBody>
          <a:bodyPr>
            <a:normAutofit/>
          </a:bodyPr>
          <a:lstStyle/>
          <a:p>
            <a:r>
              <a:rPr kumimoji="1" lang="ja-JP" altLang="en-US" dirty="0"/>
              <a:t>実践手順</a:t>
            </a:r>
            <a:r>
              <a:rPr lang="en-US" altLang="ja-JP" dirty="0"/>
              <a:t>:10</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3DD088A6-9945-D0E3-03DD-B71A04E27CC5}"/>
              </a:ext>
            </a:extLst>
          </p:cNvPr>
          <p:cNvSpPr txBox="1">
            <a:spLocks/>
          </p:cNvSpPr>
          <p:nvPr/>
        </p:nvSpPr>
        <p:spPr>
          <a:xfrm>
            <a:off x="311555" y="1742643"/>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pic>
        <p:nvPicPr>
          <p:cNvPr id="10" name="図 9"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A9FC0219-899D-EDB8-49EF-7ACC0497A636}"/>
              </a:ext>
            </a:extLst>
          </p:cNvPr>
          <p:cNvPicPr>
            <a:picLocks noChangeAspect="1"/>
          </p:cNvPicPr>
          <p:nvPr/>
        </p:nvPicPr>
        <p:blipFill>
          <a:blip r:embed="rId3"/>
          <a:stretch>
            <a:fillRect/>
          </a:stretch>
        </p:blipFill>
        <p:spPr>
          <a:xfrm>
            <a:off x="6095999" y="1891874"/>
            <a:ext cx="5599627" cy="3429000"/>
          </a:xfrm>
          <a:prstGeom prst="rect">
            <a:avLst/>
          </a:prstGeom>
        </p:spPr>
      </p:pic>
      <p:sp>
        <p:nvSpPr>
          <p:cNvPr id="12" name="テキスト ボックス 11">
            <a:extLst>
              <a:ext uri="{FF2B5EF4-FFF2-40B4-BE49-F238E27FC236}">
                <a16:creationId xmlns:a16="http://schemas.microsoft.com/office/drawing/2014/main" id="{EEB239CE-C133-2473-FD5A-7067225B8788}"/>
              </a:ext>
            </a:extLst>
          </p:cNvPr>
          <p:cNvSpPr txBox="1"/>
          <p:nvPr/>
        </p:nvSpPr>
        <p:spPr>
          <a:xfrm>
            <a:off x="496372" y="1514407"/>
            <a:ext cx="5252514" cy="4801314"/>
          </a:xfrm>
          <a:prstGeom prst="rect">
            <a:avLst/>
          </a:prstGeom>
          <a:noFill/>
        </p:spPr>
        <p:txBody>
          <a:bodyPr wrap="square">
            <a:spAutoFit/>
          </a:bodyPr>
          <a:lstStyle/>
          <a:p>
            <a:pPr marL="0" indent="0">
              <a:buNone/>
            </a:pPr>
            <a:endParaRPr lang="en-US" altLang="ja-JP" dirty="0">
              <a:solidFill>
                <a:srgbClr val="FF9900"/>
              </a:solidFill>
            </a:endParaRPr>
          </a:p>
          <a:p>
            <a:pPr marL="0" indent="0">
              <a:buNone/>
            </a:pPr>
            <a:r>
              <a:rPr lang="en-US" altLang="ja-JP" dirty="0">
                <a:solidFill>
                  <a:srgbClr val="FF9900"/>
                </a:solidFill>
              </a:rPr>
              <a:t>※</a:t>
            </a:r>
            <a:r>
              <a:rPr lang="ja-JP" altLang="en-US" dirty="0">
                <a:solidFill>
                  <a:srgbClr val="FF9900"/>
                </a:solidFill>
              </a:rPr>
              <a:t>出力形式変えてほしい場合</a:t>
            </a:r>
            <a:endParaRPr lang="en-US" altLang="ja-JP" dirty="0">
              <a:solidFill>
                <a:srgbClr val="FF9900"/>
              </a:solidFill>
            </a:endParaRPr>
          </a:p>
          <a:p>
            <a:pPr marL="0" indent="0">
              <a:buNone/>
            </a:pPr>
            <a:endParaRPr lang="en-US" altLang="ja-JP" dirty="0">
              <a:solidFill>
                <a:srgbClr val="FF9900"/>
              </a:solidFill>
            </a:endParaRPr>
          </a:p>
          <a:p>
            <a:pPr marL="0" indent="0">
              <a:buNone/>
            </a:pPr>
            <a:r>
              <a:rPr lang="en-US" altLang="ja-JP" sz="1800" b="1" dirty="0"/>
              <a:t>1.</a:t>
            </a:r>
            <a:r>
              <a:rPr lang="ja-JP" altLang="en-US" sz="1800" b="1" dirty="0"/>
              <a:t>トーン</a:t>
            </a:r>
            <a:endParaRPr lang="en-US" altLang="ja-JP" sz="1800" b="1" dirty="0"/>
          </a:p>
          <a:p>
            <a:pPr marL="0" indent="0">
              <a:buNone/>
            </a:pPr>
            <a:r>
              <a:rPr lang="ja-JP" altLang="en-US" sz="1800" dirty="0"/>
              <a:t>エージェントの話し方の雰囲気や感情表現を設定</a:t>
            </a:r>
            <a:endParaRPr lang="en-US" altLang="ja-JP" sz="1800" dirty="0"/>
          </a:p>
          <a:p>
            <a:pPr marL="0" indent="0">
              <a:buNone/>
            </a:pPr>
            <a:r>
              <a:rPr lang="en-US" altLang="ja-JP" dirty="0"/>
              <a:t>(</a:t>
            </a:r>
            <a:r>
              <a:rPr lang="ja-JP" altLang="en-US" dirty="0"/>
              <a:t>フォーマル、カジュアル、フレンドリー、プロフェッショナル</a:t>
            </a:r>
            <a:r>
              <a:rPr lang="en-US" altLang="ja-JP" dirty="0"/>
              <a:t>)</a:t>
            </a:r>
          </a:p>
          <a:p>
            <a:pPr marL="0" indent="0">
              <a:buNone/>
            </a:pPr>
            <a:endParaRPr lang="en-US" altLang="ja-JP" dirty="0"/>
          </a:p>
          <a:p>
            <a:pPr marL="0" indent="0">
              <a:buNone/>
            </a:pPr>
            <a:r>
              <a:rPr lang="en-US" altLang="ja-JP" sz="1800" b="1" dirty="0"/>
              <a:t>2.</a:t>
            </a:r>
            <a:r>
              <a:rPr lang="ja-JP" altLang="en-US" sz="1800" b="1" dirty="0"/>
              <a:t>レスポンスの形式</a:t>
            </a:r>
            <a:endParaRPr lang="en-US" altLang="ja-JP" sz="1800" b="1" dirty="0"/>
          </a:p>
          <a:p>
            <a:pPr marL="0" indent="0">
              <a:buNone/>
            </a:pPr>
            <a:r>
              <a:rPr lang="ja-JP" altLang="en-US" dirty="0"/>
              <a:t>回答の構造やフォーマットを指定</a:t>
            </a:r>
            <a:endParaRPr lang="en-US" altLang="ja-JP" dirty="0"/>
          </a:p>
          <a:p>
            <a:r>
              <a:rPr lang="en-US" altLang="ja-JP" dirty="0"/>
              <a:t>(</a:t>
            </a:r>
            <a:r>
              <a:rPr lang="ja-JP" altLang="en-US" dirty="0"/>
              <a:t>箇条書き、段落形式</a:t>
            </a:r>
            <a:r>
              <a:rPr lang="en-US" altLang="ja-JP" dirty="0"/>
              <a:t>)</a:t>
            </a:r>
          </a:p>
          <a:p>
            <a:endParaRPr lang="en-US" altLang="ja-JP" dirty="0"/>
          </a:p>
          <a:p>
            <a:pPr marL="0" indent="0">
              <a:buNone/>
            </a:pPr>
            <a:r>
              <a:rPr lang="en-US" altLang="ja-JP" sz="1800" b="1" dirty="0"/>
              <a:t>3.</a:t>
            </a:r>
            <a:r>
              <a:rPr lang="ja-JP" altLang="en-US" sz="1800" b="1" dirty="0"/>
              <a:t>長さ</a:t>
            </a:r>
            <a:endParaRPr lang="en-US" altLang="ja-JP" sz="1800" b="1" dirty="0"/>
          </a:p>
          <a:p>
            <a:pPr marL="0" indent="0">
              <a:buNone/>
            </a:pPr>
            <a:r>
              <a:rPr lang="ja-JP" altLang="en-US" dirty="0"/>
              <a:t>回答の詳細度や分量を制御</a:t>
            </a:r>
            <a:endParaRPr lang="en-US" altLang="ja-JP" dirty="0"/>
          </a:p>
          <a:p>
            <a:pPr marL="0" indent="0">
              <a:buNone/>
            </a:pPr>
            <a:r>
              <a:rPr lang="en-US" altLang="ja-JP" dirty="0"/>
              <a:t>(</a:t>
            </a:r>
            <a:r>
              <a:rPr lang="ja-JP" altLang="en-US" dirty="0"/>
              <a:t>簡潔、標準、詳細</a:t>
            </a:r>
            <a:r>
              <a:rPr lang="en-US" altLang="ja-JP" dirty="0"/>
              <a:t>)</a:t>
            </a:r>
          </a:p>
          <a:p>
            <a:pPr marL="0" indent="0">
              <a:buNone/>
            </a:pPr>
            <a:endParaRPr lang="en-US" altLang="ja-JP" sz="1800" dirty="0"/>
          </a:p>
          <a:p>
            <a:pPr marL="0" indent="0">
              <a:buNone/>
            </a:pPr>
            <a:endParaRPr lang="en-US" altLang="ja-JP" sz="1800" dirty="0"/>
          </a:p>
        </p:txBody>
      </p:sp>
      <p:sp>
        <p:nvSpPr>
          <p:cNvPr id="13" name="正方形/長方形 12">
            <a:extLst>
              <a:ext uri="{FF2B5EF4-FFF2-40B4-BE49-F238E27FC236}">
                <a16:creationId xmlns:a16="http://schemas.microsoft.com/office/drawing/2014/main" id="{2304D524-298E-8BDD-8CB6-C31511182741}"/>
              </a:ext>
            </a:extLst>
          </p:cNvPr>
          <p:cNvSpPr/>
          <p:nvPr/>
        </p:nvSpPr>
        <p:spPr>
          <a:xfrm>
            <a:off x="787797" y="6060748"/>
            <a:ext cx="9922177" cy="572654"/>
          </a:xfrm>
          <a:prstGeom prst="rect">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AI</a:t>
            </a:r>
            <a:r>
              <a:rPr kumimoji="1" lang="ja-JP" altLang="en-US" b="1" dirty="0">
                <a:solidFill>
                  <a:schemeClr val="bg1"/>
                </a:solidFill>
              </a:rPr>
              <a:t>エージェントが自分好みの出力をするように設定を調整してみてください！</a:t>
            </a:r>
          </a:p>
        </p:txBody>
      </p:sp>
    </p:spTree>
    <p:extLst>
      <p:ext uri="{BB962C8B-B14F-4D97-AF65-F5344CB8AC3E}">
        <p14:creationId xmlns:p14="http://schemas.microsoft.com/office/powerpoint/2010/main" val="202162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A2FD9-17EB-CABF-CDE5-CF55943CD1A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EB9C076-B5CF-7FD7-8284-98939EA78EEF}"/>
              </a:ext>
            </a:extLst>
          </p:cNvPr>
          <p:cNvSpPr>
            <a:spLocks noGrp="1"/>
          </p:cNvSpPr>
          <p:nvPr>
            <p:ph type="title"/>
          </p:nvPr>
        </p:nvSpPr>
        <p:spPr/>
        <p:txBody>
          <a:bodyPr>
            <a:normAutofit/>
          </a:bodyPr>
          <a:lstStyle/>
          <a:p>
            <a:r>
              <a:rPr kumimoji="1" lang="ja-JP" altLang="en-US" dirty="0"/>
              <a:t>実践手順</a:t>
            </a:r>
            <a:r>
              <a:rPr lang="en-US" altLang="ja-JP" dirty="0"/>
              <a:t>:11</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3FD887BD-C1D3-2E28-41AF-19F23E925A77}"/>
              </a:ext>
            </a:extLst>
          </p:cNvPr>
          <p:cNvSpPr txBox="1">
            <a:spLocks/>
          </p:cNvSpPr>
          <p:nvPr/>
        </p:nvSpPr>
        <p:spPr>
          <a:xfrm>
            <a:off x="228428" y="3275879"/>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プレビューでの動作が問題ないければ、チャットエージェントを起動を押下してください。</a:t>
            </a:r>
            <a:endParaRPr lang="en-US" altLang="ja-JP" dirty="0"/>
          </a:p>
        </p:txBody>
      </p:sp>
      <p:pic>
        <p:nvPicPr>
          <p:cNvPr id="5" name="図 4"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910DD178-1446-0860-F424-D214D703B265}"/>
              </a:ext>
            </a:extLst>
          </p:cNvPr>
          <p:cNvPicPr>
            <a:picLocks noChangeAspect="1"/>
          </p:cNvPicPr>
          <p:nvPr/>
        </p:nvPicPr>
        <p:blipFill>
          <a:blip r:embed="rId3"/>
          <a:stretch>
            <a:fillRect/>
          </a:stretch>
        </p:blipFill>
        <p:spPr>
          <a:xfrm>
            <a:off x="5424740" y="2184319"/>
            <a:ext cx="5721612" cy="3285786"/>
          </a:xfrm>
          <a:prstGeom prst="rect">
            <a:avLst/>
          </a:prstGeom>
        </p:spPr>
      </p:pic>
      <p:pic>
        <p:nvPicPr>
          <p:cNvPr id="3" name="図 2"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0906268D-A8F3-D2ED-C8AE-80B04633D7D8}"/>
              </a:ext>
            </a:extLst>
          </p:cNvPr>
          <p:cNvPicPr>
            <a:picLocks noChangeAspect="1"/>
          </p:cNvPicPr>
          <p:nvPr/>
        </p:nvPicPr>
        <p:blipFill>
          <a:blip r:embed="rId4"/>
          <a:stretch>
            <a:fillRect/>
          </a:stretch>
        </p:blipFill>
        <p:spPr>
          <a:xfrm>
            <a:off x="5358021" y="2063006"/>
            <a:ext cx="5788331" cy="3544555"/>
          </a:xfrm>
          <a:prstGeom prst="rect">
            <a:avLst/>
          </a:prstGeom>
        </p:spPr>
      </p:pic>
      <p:sp>
        <p:nvSpPr>
          <p:cNvPr id="9" name="正方形/長方形 8">
            <a:extLst>
              <a:ext uri="{FF2B5EF4-FFF2-40B4-BE49-F238E27FC236}">
                <a16:creationId xmlns:a16="http://schemas.microsoft.com/office/drawing/2014/main" id="{4D1EB804-F2B6-B775-2D5D-6F73ED1F5AFC}"/>
              </a:ext>
            </a:extLst>
          </p:cNvPr>
          <p:cNvSpPr/>
          <p:nvPr/>
        </p:nvSpPr>
        <p:spPr>
          <a:xfrm>
            <a:off x="8252186" y="2063006"/>
            <a:ext cx="1082451" cy="54175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1501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F7CC-062D-6801-764F-6EAE99A2771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399BD6D-F20C-5CDC-092F-03E43E63A6A0}"/>
              </a:ext>
            </a:extLst>
          </p:cNvPr>
          <p:cNvSpPr>
            <a:spLocks noGrp="1"/>
          </p:cNvSpPr>
          <p:nvPr>
            <p:ph type="title"/>
          </p:nvPr>
        </p:nvSpPr>
        <p:spPr/>
        <p:txBody>
          <a:bodyPr>
            <a:normAutofit/>
          </a:bodyPr>
          <a:lstStyle/>
          <a:p>
            <a:r>
              <a:rPr kumimoji="1" lang="ja-JP" altLang="en-US" dirty="0"/>
              <a:t>実践手順</a:t>
            </a:r>
            <a:r>
              <a:rPr lang="en-US" altLang="ja-JP" dirty="0"/>
              <a:t>:12</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6FE1DA0F-8C9D-BDE2-1B5A-499B37047E9B}"/>
              </a:ext>
            </a:extLst>
          </p:cNvPr>
          <p:cNvSpPr txBox="1">
            <a:spLocks/>
          </p:cNvSpPr>
          <p:nvPr/>
        </p:nvSpPr>
        <p:spPr>
          <a:xfrm>
            <a:off x="228428" y="3275879"/>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起動完了後にチャットエージェントが作成されていることを確認し、チャットを押下することで、先ほど作成した</a:t>
            </a:r>
            <a:r>
              <a:rPr lang="en-US" altLang="ja-JP" dirty="0"/>
              <a:t>AI</a:t>
            </a:r>
            <a:r>
              <a:rPr lang="ja-JP" altLang="en-US" dirty="0"/>
              <a:t>エージェントを利用することが可能になります。。</a:t>
            </a:r>
            <a:endParaRPr lang="en-US" altLang="ja-JP" dirty="0"/>
          </a:p>
        </p:txBody>
      </p:sp>
      <p:pic>
        <p:nvPicPr>
          <p:cNvPr id="7" name="図 6"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7778539D-3220-3316-6C86-375D7DD70510}"/>
              </a:ext>
            </a:extLst>
          </p:cNvPr>
          <p:cNvPicPr>
            <a:picLocks noChangeAspect="1"/>
          </p:cNvPicPr>
          <p:nvPr/>
        </p:nvPicPr>
        <p:blipFill>
          <a:blip r:embed="rId3"/>
          <a:stretch>
            <a:fillRect/>
          </a:stretch>
        </p:blipFill>
        <p:spPr>
          <a:xfrm>
            <a:off x="5217891" y="2625539"/>
            <a:ext cx="6530109" cy="2674854"/>
          </a:xfrm>
          <a:prstGeom prst="rect">
            <a:avLst/>
          </a:prstGeom>
        </p:spPr>
      </p:pic>
      <p:sp>
        <p:nvSpPr>
          <p:cNvPr id="9" name="正方形/長方形 8">
            <a:extLst>
              <a:ext uri="{FF2B5EF4-FFF2-40B4-BE49-F238E27FC236}">
                <a16:creationId xmlns:a16="http://schemas.microsoft.com/office/drawing/2014/main" id="{B45DA8B2-A9CA-E6CD-2F9B-6E1EB637C941}"/>
              </a:ext>
            </a:extLst>
          </p:cNvPr>
          <p:cNvSpPr/>
          <p:nvPr/>
        </p:nvSpPr>
        <p:spPr>
          <a:xfrm>
            <a:off x="9867895" y="4463473"/>
            <a:ext cx="1880105" cy="36955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6008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679A9-9B7F-5B86-B898-AAF096149B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A1E2DFC-78F6-E682-3CBB-E4CC3A409507}"/>
              </a:ext>
            </a:extLst>
          </p:cNvPr>
          <p:cNvSpPr>
            <a:spLocks noGrp="1"/>
          </p:cNvSpPr>
          <p:nvPr>
            <p:ph type="title"/>
          </p:nvPr>
        </p:nvSpPr>
        <p:spPr/>
        <p:txBody>
          <a:bodyPr>
            <a:normAutofit/>
          </a:bodyPr>
          <a:lstStyle/>
          <a:p>
            <a:r>
              <a:rPr lang="en-US" altLang="ja-JP" dirty="0"/>
              <a:t>2.</a:t>
            </a:r>
            <a:r>
              <a:rPr lang="ja-JP" altLang="en-US" dirty="0"/>
              <a:t>自分専用の</a:t>
            </a:r>
            <a:r>
              <a:rPr lang="en-US" altLang="ja-JP" dirty="0"/>
              <a:t>AI Agent</a:t>
            </a:r>
            <a:r>
              <a:rPr lang="ja-JP" altLang="en-US" dirty="0"/>
              <a:t>を作ろう　ーまとめー</a:t>
            </a:r>
            <a:endParaRPr kumimoji="1" lang="ja-JP" altLang="en-US" dirty="0"/>
          </a:p>
        </p:txBody>
      </p:sp>
      <p:sp>
        <p:nvSpPr>
          <p:cNvPr id="3" name="テキスト プレースホルダー 2">
            <a:extLst>
              <a:ext uri="{FF2B5EF4-FFF2-40B4-BE49-F238E27FC236}">
                <a16:creationId xmlns:a16="http://schemas.microsoft.com/office/drawing/2014/main" id="{B26231D3-C0D7-0973-CD0B-9351A530BE4B}"/>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endParaRPr kumimoji="1" lang="en-US" altLang="ja-JP" dirty="0"/>
          </a:p>
          <a:p>
            <a:pPr marL="0" indent="0">
              <a:buNone/>
            </a:pPr>
            <a:endParaRPr lang="en-US" altLang="ja-JP" dirty="0">
              <a:solidFill>
                <a:srgbClr val="FF9900"/>
              </a:solidFill>
            </a:endParaRPr>
          </a:p>
          <a:p>
            <a:pPr marL="0" indent="0">
              <a:buNone/>
            </a:pPr>
            <a:r>
              <a:rPr kumimoji="1" lang="en-US" altLang="ja-JP" dirty="0">
                <a:solidFill>
                  <a:srgbClr val="FF9900"/>
                </a:solidFill>
              </a:rPr>
              <a:t>MCP</a:t>
            </a:r>
            <a:r>
              <a:rPr kumimoji="1" lang="ja-JP" altLang="en-US" dirty="0">
                <a:solidFill>
                  <a:srgbClr val="FF9900"/>
                </a:solidFill>
              </a:rPr>
              <a:t>（</a:t>
            </a:r>
            <a:r>
              <a:rPr kumimoji="1" lang="en-US" altLang="ja-JP" dirty="0">
                <a:solidFill>
                  <a:srgbClr val="FF9900"/>
                </a:solidFill>
              </a:rPr>
              <a:t>Model Context Protocol</a:t>
            </a:r>
            <a:r>
              <a:rPr kumimoji="1" lang="ja-JP" altLang="en-US" dirty="0">
                <a:solidFill>
                  <a:srgbClr val="FF9900"/>
                </a:solidFill>
              </a:rPr>
              <a:t>）</a:t>
            </a:r>
            <a:r>
              <a:rPr kumimoji="1" lang="ja-JP" altLang="en-US" dirty="0"/>
              <a:t>を活用することで、チャットエージェントの</a:t>
            </a:r>
            <a:r>
              <a:rPr lang="ja-JP" altLang="en-US" dirty="0"/>
              <a:t>能力を大幅に拡張できます。</a:t>
            </a:r>
            <a:endParaRPr lang="en-US" altLang="ja-JP" dirty="0"/>
          </a:p>
          <a:p>
            <a:pPr marL="0" indent="0">
              <a:buNone/>
            </a:pPr>
            <a:r>
              <a:rPr lang="ja-JP" altLang="en-US" dirty="0"/>
              <a:t>従来の単純なテキスト生成のみ行う生成</a:t>
            </a:r>
            <a:r>
              <a:rPr lang="en-US" altLang="ja-JP" dirty="0"/>
              <a:t>AI</a:t>
            </a:r>
            <a:r>
              <a:rPr lang="ja-JP" altLang="en-US" dirty="0"/>
              <a:t>では、対応できない最新サービスや専門的な情報についても、外部のデータベースとリアルタイムで連携することで、常に正確で最新の情報を提供できるようになります。</a:t>
            </a:r>
            <a:endParaRPr lang="en-US" altLang="ja-JP" dirty="0"/>
          </a:p>
          <a:p>
            <a:pPr marL="0" indent="0">
              <a:buNone/>
            </a:pPr>
            <a:endParaRPr lang="en-US" altLang="ja-JP" dirty="0"/>
          </a:p>
        </p:txBody>
      </p:sp>
    </p:spTree>
    <p:extLst>
      <p:ext uri="{BB962C8B-B14F-4D97-AF65-F5344CB8AC3E}">
        <p14:creationId xmlns:p14="http://schemas.microsoft.com/office/powerpoint/2010/main" val="3065217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48E4D-AFAD-AD83-2DB6-DCB397375BE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393C67-8C51-57C4-D8A8-0281241A587C}"/>
              </a:ext>
            </a:extLst>
          </p:cNvPr>
          <p:cNvSpPr>
            <a:spLocks noGrp="1"/>
          </p:cNvSpPr>
          <p:nvPr>
            <p:ph type="title"/>
          </p:nvPr>
        </p:nvSpPr>
        <p:spPr/>
        <p:txBody>
          <a:bodyPr>
            <a:normAutofit/>
          </a:bodyPr>
          <a:lstStyle/>
          <a:p>
            <a:r>
              <a:rPr lang="en-US" altLang="ja-JP" dirty="0"/>
              <a:t>2.</a:t>
            </a:r>
            <a:r>
              <a:rPr lang="ja-JP" altLang="en-US" dirty="0"/>
              <a:t>自分専用の</a:t>
            </a:r>
            <a:r>
              <a:rPr lang="en-US" altLang="ja-JP" dirty="0"/>
              <a:t>AI Agent</a:t>
            </a:r>
            <a:r>
              <a:rPr lang="ja-JP" altLang="en-US" dirty="0"/>
              <a:t>を作ろう　ーまとめー</a:t>
            </a:r>
            <a:endParaRPr kumimoji="1" lang="ja-JP" altLang="en-US" dirty="0"/>
          </a:p>
        </p:txBody>
      </p:sp>
      <p:sp>
        <p:nvSpPr>
          <p:cNvPr id="3" name="テキスト プレースホルダー 2">
            <a:extLst>
              <a:ext uri="{FF2B5EF4-FFF2-40B4-BE49-F238E27FC236}">
                <a16:creationId xmlns:a16="http://schemas.microsoft.com/office/drawing/2014/main" id="{5FA1846D-DFA4-0079-4BAE-642421963117}"/>
              </a:ext>
            </a:extLst>
          </p:cNvPr>
          <p:cNvSpPr>
            <a:spLocks noGrp="1"/>
          </p:cNvSpPr>
          <p:nvPr>
            <p:ph type="body" sz="quarter" idx="10"/>
          </p:nvPr>
        </p:nvSpPr>
        <p:spPr>
          <a:xfrm>
            <a:off x="444000" y="900000"/>
            <a:ext cx="11304000" cy="4249225"/>
          </a:xfrm>
        </p:spPr>
        <p:txBody>
          <a:bodyPr>
            <a:normAutofit/>
          </a:bodyPr>
          <a:lstStyle/>
          <a:p>
            <a:pPr marL="0" indent="0">
              <a:buNone/>
            </a:pPr>
            <a:r>
              <a:rPr kumimoji="1" lang="ja-JP" altLang="en-US" dirty="0"/>
              <a:t>　</a:t>
            </a:r>
            <a:endParaRPr lang="en-US" altLang="ja-JP" dirty="0"/>
          </a:p>
          <a:p>
            <a:pPr marL="0" indent="0">
              <a:buNone/>
            </a:pPr>
            <a:r>
              <a:rPr lang="ja-JP" altLang="en-US" dirty="0"/>
              <a:t>また、今回は</a:t>
            </a:r>
            <a:r>
              <a:rPr lang="en-US" altLang="ja-JP" dirty="0"/>
              <a:t>MCP</a:t>
            </a:r>
            <a:r>
              <a:rPr lang="ja-JP" altLang="en-US" dirty="0"/>
              <a:t>を用いて</a:t>
            </a:r>
            <a:r>
              <a:rPr lang="en-US" altLang="ja-JP" dirty="0"/>
              <a:t>AWS</a:t>
            </a:r>
            <a:r>
              <a:rPr lang="ja-JP" altLang="en-US" dirty="0"/>
              <a:t>のドキュメントを検索していますが、</a:t>
            </a:r>
            <a:r>
              <a:rPr lang="en-US" altLang="ja-JP" dirty="0"/>
              <a:t>S3</a:t>
            </a:r>
            <a:r>
              <a:rPr lang="ja-JP" altLang="en-US" dirty="0"/>
              <a:t>や</a:t>
            </a:r>
            <a:r>
              <a:rPr lang="en-US" altLang="ja-JP" dirty="0"/>
              <a:t>One Drive</a:t>
            </a:r>
            <a:r>
              <a:rPr lang="ja-JP" altLang="en-US" dirty="0"/>
              <a:t>などをチャットエージェントと連携することで、社内情報などインターネット上に存在しないデータも活用可能となり、自然言語で検索・活用できる自分チャットエージェントを構築できます。</a:t>
            </a:r>
            <a:endParaRPr kumimoji="1" lang="en-US" altLang="ja-JP" dirty="0"/>
          </a:p>
        </p:txBody>
      </p:sp>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03CAE091-CD9E-5476-4326-1C0F004A8536}"/>
              </a:ext>
            </a:extLst>
          </p:cNvPr>
          <p:cNvPicPr>
            <a:picLocks noChangeAspect="1"/>
          </p:cNvPicPr>
          <p:nvPr/>
        </p:nvPicPr>
        <p:blipFill>
          <a:blip r:embed="rId2"/>
          <a:stretch>
            <a:fillRect/>
          </a:stretch>
        </p:blipFill>
        <p:spPr>
          <a:xfrm>
            <a:off x="761814" y="3108153"/>
            <a:ext cx="4844660" cy="3371156"/>
          </a:xfrm>
          <a:prstGeom prst="rect">
            <a:avLst/>
          </a:prstGeom>
        </p:spPr>
      </p:pic>
      <p:sp>
        <p:nvSpPr>
          <p:cNvPr id="4" name="テキスト ボックス 3">
            <a:extLst>
              <a:ext uri="{FF2B5EF4-FFF2-40B4-BE49-F238E27FC236}">
                <a16:creationId xmlns:a16="http://schemas.microsoft.com/office/drawing/2014/main" id="{8A14FBD3-87E3-A095-B407-EBCFC203F434}"/>
              </a:ext>
            </a:extLst>
          </p:cNvPr>
          <p:cNvSpPr txBox="1"/>
          <p:nvPr/>
        </p:nvSpPr>
        <p:spPr>
          <a:xfrm>
            <a:off x="6096000" y="3708103"/>
            <a:ext cx="4950691" cy="2585323"/>
          </a:xfrm>
          <a:prstGeom prst="rect">
            <a:avLst/>
          </a:prstGeom>
          <a:noFill/>
        </p:spPr>
        <p:txBody>
          <a:bodyPr wrap="square" rtlCol="0">
            <a:spAutoFit/>
          </a:bodyPr>
          <a:lstStyle/>
          <a:p>
            <a:r>
              <a:rPr kumimoji="1" lang="ja-JP" altLang="en-US" b="1" dirty="0">
                <a:solidFill>
                  <a:srgbClr val="FF9900"/>
                </a:solidFill>
              </a:rPr>
              <a:t>他ツールとの連携例</a:t>
            </a:r>
            <a:endParaRPr kumimoji="1" lang="en-US" altLang="ja-JP" b="1" dirty="0">
              <a:solidFill>
                <a:srgbClr val="FF9900"/>
              </a:solidFill>
            </a:endParaRPr>
          </a:p>
          <a:p>
            <a:r>
              <a:rPr kumimoji="1" lang="en-US" altLang="ja-JP" dirty="0"/>
              <a:t>Teams:</a:t>
            </a:r>
            <a:r>
              <a:rPr kumimoji="1" lang="ja-JP" altLang="en-US" dirty="0"/>
              <a:t>カレンダー情報を取得し、自然言語で予定を確認可能</a:t>
            </a:r>
            <a:endParaRPr kumimoji="1" lang="en-US" altLang="ja-JP" dirty="0"/>
          </a:p>
          <a:p>
            <a:endParaRPr lang="en-US" altLang="ja-JP" dirty="0"/>
          </a:p>
          <a:p>
            <a:r>
              <a:rPr kumimoji="1" lang="en-US" altLang="ja-JP" dirty="0"/>
              <a:t>OneD</a:t>
            </a:r>
            <a:r>
              <a:rPr lang="en-US" altLang="ja-JP" dirty="0"/>
              <a:t>rive:</a:t>
            </a:r>
            <a:r>
              <a:rPr lang="ja-JP" altLang="en-US" dirty="0"/>
              <a:t>保存されている情報を元に検索可能</a:t>
            </a:r>
            <a:endParaRPr lang="en-US" altLang="ja-JP" dirty="0"/>
          </a:p>
          <a:p>
            <a:endParaRPr lang="en-US" altLang="ja-JP" dirty="0"/>
          </a:p>
          <a:p>
            <a:r>
              <a:rPr lang="en-US" altLang="ja-JP" dirty="0"/>
              <a:t>Slack:</a:t>
            </a:r>
            <a:r>
              <a:rPr lang="ja-JP" altLang="en-US" dirty="0"/>
              <a:t>メッセージの検索、チャットの返信</a:t>
            </a:r>
            <a:endParaRPr lang="en-US" altLang="ja-JP" dirty="0"/>
          </a:p>
          <a:p>
            <a:endParaRPr lang="en-US" altLang="ja-JP" dirty="0"/>
          </a:p>
          <a:p>
            <a:r>
              <a:rPr lang="ja-JP" altLang="en-US" dirty="0"/>
              <a:t>　　</a:t>
            </a:r>
            <a:r>
              <a:rPr lang="ja-JP" altLang="en-US" b="1" dirty="0"/>
              <a:t>非常に多くのサービスと連携可能</a:t>
            </a:r>
            <a:endParaRPr lang="en-US" altLang="ja-JP" b="1" dirty="0"/>
          </a:p>
        </p:txBody>
      </p:sp>
    </p:spTree>
    <p:extLst>
      <p:ext uri="{BB962C8B-B14F-4D97-AF65-F5344CB8AC3E}">
        <p14:creationId xmlns:p14="http://schemas.microsoft.com/office/powerpoint/2010/main" val="351419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C879D-B257-7508-0299-75BA4DA152D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A825D1-3C29-3B77-109F-DE66495F14DA}"/>
              </a:ext>
            </a:extLst>
          </p:cNvPr>
          <p:cNvSpPr>
            <a:spLocks noGrp="1"/>
          </p:cNvSpPr>
          <p:nvPr>
            <p:ph type="ctrTitle"/>
          </p:nvPr>
        </p:nvSpPr>
        <p:spPr>
          <a:xfrm>
            <a:off x="360000" y="971044"/>
            <a:ext cx="6136852" cy="3396174"/>
          </a:xfrm>
        </p:spPr>
        <p:txBody>
          <a:bodyPr/>
          <a:lstStyle/>
          <a:p>
            <a:r>
              <a:rPr lang="en-US" altLang="ja-JP" dirty="0"/>
              <a:t>3.</a:t>
            </a:r>
            <a:r>
              <a:rPr lang="en-US" altLang="ja-JP" dirty="0">
                <a:solidFill>
                  <a:srgbClr val="FF9900"/>
                </a:solidFill>
              </a:rPr>
              <a:t>Space</a:t>
            </a:r>
            <a:r>
              <a:rPr lang="en-US" altLang="ja-JP" dirty="0"/>
              <a:t> </a:t>
            </a:r>
            <a:r>
              <a:rPr lang="ja-JP" altLang="en-US" dirty="0"/>
              <a:t>組織の知識を資産化</a:t>
            </a:r>
            <a:endParaRPr kumimoji="1" lang="ja-JP" altLang="en-US" dirty="0"/>
          </a:p>
        </p:txBody>
      </p:sp>
      <p:sp>
        <p:nvSpPr>
          <p:cNvPr id="3" name="正方形/長方形 2">
            <a:extLst>
              <a:ext uri="{FF2B5EF4-FFF2-40B4-BE49-F238E27FC236}">
                <a16:creationId xmlns:a16="http://schemas.microsoft.com/office/drawing/2014/main" id="{2AA2B642-CAB5-C0A3-4999-A70CE51CE5A8}"/>
              </a:ext>
            </a:extLst>
          </p:cNvPr>
          <p:cNvSpPr/>
          <p:nvPr/>
        </p:nvSpPr>
        <p:spPr>
          <a:xfrm>
            <a:off x="186117" y="194209"/>
            <a:ext cx="3560495" cy="776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A person standing next to a simple graphic illustrating vertical bars, possibly representing data or measurements.&#10;&#10;AI 生成コンテンツは誤りを含む可能性があります。">
            <a:extLst>
              <a:ext uri="{FF2B5EF4-FFF2-40B4-BE49-F238E27FC236}">
                <a16:creationId xmlns:a16="http://schemas.microsoft.com/office/drawing/2014/main" id="{742B3F59-0138-EE37-4C30-A479EFC2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184" y="3722254"/>
            <a:ext cx="2532484" cy="2480650"/>
          </a:xfrm>
          <a:prstGeom prst="rect">
            <a:avLst/>
          </a:prstGeom>
        </p:spPr>
      </p:pic>
    </p:spTree>
    <p:extLst>
      <p:ext uri="{BB962C8B-B14F-4D97-AF65-F5344CB8AC3E}">
        <p14:creationId xmlns:p14="http://schemas.microsoft.com/office/powerpoint/2010/main" val="2458832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21E66-AE48-F08D-3318-89B0477069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3D717E-70CB-CBE0-8AE7-4E5C68EC8169}"/>
              </a:ext>
            </a:extLst>
          </p:cNvPr>
          <p:cNvSpPr>
            <a:spLocks noGrp="1"/>
          </p:cNvSpPr>
          <p:nvPr>
            <p:ph type="title"/>
          </p:nvPr>
        </p:nvSpPr>
        <p:spPr/>
        <p:txBody>
          <a:bodyPr>
            <a:normAutofit/>
          </a:bodyPr>
          <a:lstStyle/>
          <a:p>
            <a:r>
              <a:rPr lang="en-US" altLang="ja-JP" dirty="0"/>
              <a:t>3. Space</a:t>
            </a:r>
            <a:r>
              <a:rPr lang="ja-JP" altLang="en-US" dirty="0"/>
              <a:t> 組織の知識を資産化</a:t>
            </a:r>
            <a:endParaRPr kumimoji="1" lang="ja-JP" altLang="en-US" dirty="0"/>
          </a:p>
        </p:txBody>
      </p:sp>
      <p:sp>
        <p:nvSpPr>
          <p:cNvPr id="3" name="テキスト プレースホルダー 2">
            <a:extLst>
              <a:ext uri="{FF2B5EF4-FFF2-40B4-BE49-F238E27FC236}">
                <a16:creationId xmlns:a16="http://schemas.microsoft.com/office/drawing/2014/main" id="{1EB15295-ABCF-52F4-07B8-FA23A59C5FCB}"/>
              </a:ext>
            </a:extLst>
          </p:cNvPr>
          <p:cNvSpPr>
            <a:spLocks noGrp="1"/>
          </p:cNvSpPr>
          <p:nvPr>
            <p:ph type="body" sz="quarter" idx="10"/>
          </p:nvPr>
        </p:nvSpPr>
        <p:spPr>
          <a:xfrm>
            <a:off x="444000" y="1960774"/>
            <a:ext cx="11304000" cy="4249225"/>
          </a:xfrm>
        </p:spPr>
        <p:txBody>
          <a:bodyPr>
            <a:normAutofit/>
          </a:bodyPr>
          <a:lstStyle/>
          <a:p>
            <a:pPr marL="0" indent="0">
              <a:buNone/>
            </a:pPr>
            <a:r>
              <a:rPr lang="en-US" altLang="ja-JP" dirty="0"/>
              <a:t>Space</a:t>
            </a:r>
            <a:r>
              <a:rPr lang="ja-JP" altLang="en-US" dirty="0"/>
              <a:t>機能</a:t>
            </a:r>
            <a:r>
              <a:rPr lang="en-US" altLang="ja-JP" dirty="0"/>
              <a:t>:</a:t>
            </a:r>
            <a:r>
              <a:rPr lang="ja-JP" altLang="en-US" dirty="0"/>
              <a:t>チーム専用の「</a:t>
            </a:r>
            <a:r>
              <a:rPr lang="en-US" altLang="ja-JP" dirty="0"/>
              <a:t>AI</a:t>
            </a:r>
            <a:r>
              <a:rPr lang="ja-JP" altLang="en-US" dirty="0"/>
              <a:t>が使える知識の部屋」</a:t>
            </a:r>
            <a:endParaRPr lang="en-US" altLang="ja-JP" dirty="0"/>
          </a:p>
          <a:p>
            <a:pPr marL="0" indent="0">
              <a:buNone/>
            </a:pPr>
            <a:endParaRPr lang="en-US" altLang="ja-JP" dirty="0"/>
          </a:p>
          <a:p>
            <a:pPr marL="0" indent="0">
              <a:buNone/>
            </a:pPr>
            <a:r>
              <a:rPr lang="ja-JP" altLang="en-US" dirty="0"/>
              <a:t>・情報を一箇所に集約</a:t>
            </a:r>
            <a:endParaRPr lang="en-US" altLang="ja-JP" dirty="0"/>
          </a:p>
          <a:p>
            <a:pPr marL="0" indent="0">
              <a:buNone/>
            </a:pPr>
            <a:r>
              <a:rPr lang="ja-JP" altLang="en-US" dirty="0"/>
              <a:t>ファイル、ダッシュボード、ナレッジベース</a:t>
            </a:r>
            <a:endParaRPr lang="en-US" altLang="ja-JP" dirty="0"/>
          </a:p>
          <a:p>
            <a:pPr marL="0" indent="0">
              <a:buNone/>
            </a:pPr>
            <a:r>
              <a:rPr lang="ja-JP" altLang="en-US" dirty="0"/>
              <a:t>・チームで共同管理</a:t>
            </a:r>
            <a:endParaRPr lang="en-US" altLang="ja-JP" dirty="0"/>
          </a:p>
          <a:p>
            <a:pPr marL="0" indent="0">
              <a:buNone/>
            </a:pPr>
            <a:r>
              <a:rPr lang="ja-JP" altLang="en-US" dirty="0"/>
              <a:t>複数メンバーで情報を追加、更新</a:t>
            </a:r>
            <a:endParaRPr lang="en-US" altLang="ja-JP" dirty="0"/>
          </a:p>
          <a:p>
            <a:pPr marL="0" indent="0">
              <a:buNone/>
            </a:pPr>
            <a:r>
              <a:rPr lang="ja-JP" altLang="en-US" dirty="0"/>
              <a:t>・</a:t>
            </a:r>
            <a:r>
              <a:rPr lang="en-US" altLang="ja-JP" dirty="0"/>
              <a:t>AI</a:t>
            </a:r>
            <a:r>
              <a:rPr lang="ja-JP" altLang="en-US" dirty="0"/>
              <a:t>との対話</a:t>
            </a:r>
            <a:endParaRPr lang="en-US" altLang="ja-JP" dirty="0"/>
          </a:p>
          <a:p>
            <a:pPr marL="0" indent="0">
              <a:buNone/>
            </a:pPr>
            <a:r>
              <a:rPr lang="ja-JP" altLang="en-US" dirty="0"/>
              <a:t>集めた情報を元に</a:t>
            </a:r>
            <a:r>
              <a:rPr lang="en-US" altLang="ja-JP" dirty="0"/>
              <a:t>AI</a:t>
            </a:r>
            <a:r>
              <a:rPr lang="ja-JP" altLang="en-US" dirty="0"/>
              <a:t>が回答</a:t>
            </a:r>
            <a:endParaRPr lang="en-US" altLang="ja-JP" dirty="0"/>
          </a:p>
        </p:txBody>
      </p:sp>
    </p:spTree>
    <p:extLst>
      <p:ext uri="{BB962C8B-B14F-4D97-AF65-F5344CB8AC3E}">
        <p14:creationId xmlns:p14="http://schemas.microsoft.com/office/powerpoint/2010/main" val="3223701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412F5-BFAD-7733-032D-D65748C06F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1289853-FB4B-67A0-2176-854E9F7AAE6A}"/>
              </a:ext>
            </a:extLst>
          </p:cNvPr>
          <p:cNvSpPr>
            <a:spLocks noGrp="1"/>
          </p:cNvSpPr>
          <p:nvPr>
            <p:ph type="title"/>
          </p:nvPr>
        </p:nvSpPr>
        <p:spPr/>
        <p:txBody>
          <a:bodyPr>
            <a:normAutofit/>
          </a:bodyPr>
          <a:lstStyle/>
          <a:p>
            <a:r>
              <a:rPr lang="en-US" altLang="ja-JP" dirty="0"/>
              <a:t>3. Space</a:t>
            </a:r>
            <a:r>
              <a:rPr lang="ja-JP" altLang="en-US" dirty="0"/>
              <a:t> 組織の知識を資産化</a:t>
            </a:r>
            <a:endParaRPr kumimoji="1" lang="ja-JP" altLang="en-US" dirty="0"/>
          </a:p>
        </p:txBody>
      </p:sp>
      <p:sp>
        <p:nvSpPr>
          <p:cNvPr id="3" name="テキスト プレースホルダー 2">
            <a:extLst>
              <a:ext uri="{FF2B5EF4-FFF2-40B4-BE49-F238E27FC236}">
                <a16:creationId xmlns:a16="http://schemas.microsoft.com/office/drawing/2014/main" id="{3A83A7E1-26A2-7F10-2033-E86A21B91530}"/>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r>
              <a:rPr kumimoji="1" lang="ja-JP" altLang="en-US" b="1" dirty="0">
                <a:solidFill>
                  <a:srgbClr val="FF9900"/>
                </a:solidFill>
                <a:effectLst/>
              </a:rPr>
              <a:t>課題</a:t>
            </a:r>
            <a:endParaRPr kumimoji="1" lang="en-US" altLang="ja-JP" b="1" dirty="0">
              <a:solidFill>
                <a:srgbClr val="FF9900"/>
              </a:solidFill>
              <a:effectLst/>
            </a:endParaRPr>
          </a:p>
          <a:p>
            <a:pPr marL="0" indent="0">
              <a:buNone/>
            </a:pPr>
            <a:r>
              <a:rPr kumimoji="1" lang="ja-JP" altLang="en-US" dirty="0"/>
              <a:t>・売上データを分析したいが、どこのデータを見ればいいかわからない</a:t>
            </a:r>
            <a:endParaRPr kumimoji="1" lang="en-US" altLang="ja-JP" dirty="0"/>
          </a:p>
          <a:p>
            <a:pPr marL="0" indent="0">
              <a:buNone/>
            </a:pPr>
            <a:r>
              <a:rPr lang="ja-JP" altLang="en-US" dirty="0"/>
              <a:t>・毎回個別に対応するのは非効率</a:t>
            </a:r>
            <a:endParaRPr lang="en-US" altLang="ja-JP" dirty="0"/>
          </a:p>
          <a:p>
            <a:pPr marL="0" indent="0">
              <a:buNone/>
            </a:pPr>
            <a:endParaRPr lang="en-US" altLang="ja-JP" b="1" dirty="0">
              <a:solidFill>
                <a:srgbClr val="FF9900"/>
              </a:solidFill>
              <a:effectLst>
                <a:reflection endPos="0" dir="5400000" sy="-100000" algn="bl" rotWithShape="0"/>
              </a:effectLst>
            </a:endParaRPr>
          </a:p>
          <a:p>
            <a:pPr marL="0" indent="0">
              <a:buNone/>
            </a:pPr>
            <a:r>
              <a:rPr lang="en-US" altLang="ja-JP" b="1" dirty="0">
                <a:solidFill>
                  <a:srgbClr val="FF9900"/>
                </a:solidFill>
                <a:effectLst>
                  <a:reflection endPos="0" dir="5400000" sy="-100000" algn="bl" rotWithShape="0"/>
                </a:effectLst>
              </a:rPr>
              <a:t>Amazon Quick Suite</a:t>
            </a:r>
            <a:r>
              <a:rPr lang="ja-JP" altLang="en-US" b="1" dirty="0">
                <a:solidFill>
                  <a:srgbClr val="FF9900"/>
                </a:solidFill>
                <a:effectLst>
                  <a:reflection endPos="0" dir="5400000" sy="-100000" algn="bl" rotWithShape="0"/>
                </a:effectLst>
              </a:rPr>
              <a:t>の解決策</a:t>
            </a:r>
            <a:endParaRPr lang="en-US" altLang="ja-JP" b="1" dirty="0">
              <a:solidFill>
                <a:srgbClr val="FF9900"/>
              </a:solidFill>
              <a:effectLst>
                <a:reflection endPos="0" dir="5400000" sy="-100000" algn="bl" rotWithShape="0"/>
              </a:effectLst>
            </a:endParaRPr>
          </a:p>
          <a:p>
            <a:pPr marL="0" indent="0">
              <a:buNone/>
            </a:pPr>
            <a:r>
              <a:rPr lang="ja-JP" altLang="en-US" dirty="0"/>
              <a:t>・</a:t>
            </a:r>
            <a:r>
              <a:rPr lang="en-US" altLang="ja-JP" dirty="0"/>
              <a:t>Amazon Quick Suite</a:t>
            </a:r>
            <a:r>
              <a:rPr lang="ja-JP" altLang="en-US" dirty="0"/>
              <a:t>の</a:t>
            </a:r>
            <a:r>
              <a:rPr lang="en-US" altLang="ja-JP" dirty="0"/>
              <a:t>Space</a:t>
            </a:r>
            <a:r>
              <a:rPr lang="ja-JP" altLang="en-US" dirty="0"/>
              <a:t>機能を使用することで、組織の知識を構造化し、チームメンバーが自分で必要な情報を見つけられる環境を構築できます。</a:t>
            </a:r>
            <a:endParaRPr lang="en-US" altLang="ja-JP" dirty="0"/>
          </a:p>
          <a:p>
            <a:pPr marL="0" indent="0">
              <a:buNone/>
            </a:pPr>
            <a:endParaRPr kumimoji="1" lang="en-US" altLang="ja-JP" dirty="0"/>
          </a:p>
        </p:txBody>
      </p:sp>
    </p:spTree>
    <p:extLst>
      <p:ext uri="{BB962C8B-B14F-4D97-AF65-F5344CB8AC3E}">
        <p14:creationId xmlns:p14="http://schemas.microsoft.com/office/powerpoint/2010/main" val="101672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31A8FB-6F8D-921B-D45F-B243DD35F0A0}"/>
              </a:ext>
            </a:extLst>
          </p:cNvPr>
          <p:cNvSpPr>
            <a:spLocks noGrp="1"/>
          </p:cNvSpPr>
          <p:nvPr>
            <p:ph type="title"/>
          </p:nvPr>
        </p:nvSpPr>
        <p:spPr/>
        <p:txBody>
          <a:bodyPr>
            <a:normAutofit/>
          </a:bodyPr>
          <a:lstStyle/>
          <a:p>
            <a:r>
              <a:rPr kumimoji="1" lang="en-US" altLang="ja-JP" dirty="0"/>
              <a:t>Amazon Quick Suite</a:t>
            </a:r>
            <a:r>
              <a:rPr kumimoji="1" lang="ja-JP" altLang="en-US" dirty="0"/>
              <a:t>とは？</a:t>
            </a:r>
          </a:p>
        </p:txBody>
      </p:sp>
      <p:sp>
        <p:nvSpPr>
          <p:cNvPr id="3" name="テキスト プレースホルダー 2">
            <a:extLst>
              <a:ext uri="{FF2B5EF4-FFF2-40B4-BE49-F238E27FC236}">
                <a16:creationId xmlns:a16="http://schemas.microsoft.com/office/drawing/2014/main" id="{B26A0DBB-35FF-9244-5D77-7C581D3C2A4F}"/>
              </a:ext>
            </a:extLst>
          </p:cNvPr>
          <p:cNvSpPr>
            <a:spLocks noGrp="1"/>
          </p:cNvSpPr>
          <p:nvPr>
            <p:ph type="body" sz="quarter" idx="10"/>
          </p:nvPr>
        </p:nvSpPr>
        <p:spPr>
          <a:xfrm>
            <a:off x="444000" y="3429000"/>
            <a:ext cx="11304000" cy="4320000"/>
          </a:xfrm>
        </p:spPr>
        <p:txBody>
          <a:bodyPr>
            <a:normAutofit/>
          </a:bodyPr>
          <a:lstStyle/>
          <a:p>
            <a:pPr marL="0" indent="0">
              <a:buNone/>
            </a:pPr>
            <a:endParaRPr kumimoji="1" lang="en-US" altLang="ja-JP" dirty="0"/>
          </a:p>
          <a:p>
            <a:pPr marL="0" indent="0">
              <a:buNone/>
            </a:pPr>
            <a:endParaRPr lang="en-US" altLang="ja-JP" dirty="0"/>
          </a:p>
          <a:p>
            <a:pPr marL="0" indent="0">
              <a:buNone/>
            </a:pPr>
            <a:r>
              <a:rPr kumimoji="1" lang="ja-JP" altLang="en-US" dirty="0">
                <a:solidFill>
                  <a:srgbClr val="FF9900"/>
                </a:solidFill>
              </a:rPr>
              <a:t>生成</a:t>
            </a:r>
            <a:r>
              <a:rPr kumimoji="1" lang="en-US" altLang="ja-JP" dirty="0">
                <a:solidFill>
                  <a:srgbClr val="FF9900"/>
                </a:solidFill>
              </a:rPr>
              <a:t>AI</a:t>
            </a:r>
            <a:r>
              <a:rPr kumimoji="1" lang="ja-JP" altLang="en-US" dirty="0"/>
              <a:t>を活用した包括的なビジネスプラットフォーム</a:t>
            </a:r>
            <a:endParaRPr kumimoji="1" lang="en-US" altLang="ja-JP" dirty="0"/>
          </a:p>
          <a:p>
            <a:pPr marL="0" indent="0">
              <a:buNone/>
            </a:pPr>
            <a:r>
              <a:rPr lang="ja-JP" altLang="en-US" dirty="0"/>
              <a:t>機械学習の専門的知識を必要とせず、多様なデータソースに接続し、</a:t>
            </a:r>
            <a:endParaRPr lang="en-US" altLang="ja-JP" dirty="0"/>
          </a:p>
          <a:p>
            <a:pPr marL="0" indent="0">
              <a:buNone/>
            </a:pPr>
            <a:r>
              <a:rPr lang="ja-JP" altLang="en-US" dirty="0">
                <a:solidFill>
                  <a:srgbClr val="FF9900"/>
                </a:solidFill>
              </a:rPr>
              <a:t>インタラクティブなダッシュボード</a:t>
            </a:r>
            <a:r>
              <a:rPr lang="ja-JP" altLang="en-US" dirty="0"/>
              <a:t>を作成したり、</a:t>
            </a:r>
            <a:r>
              <a:rPr lang="en-US" altLang="ja-JP" dirty="0">
                <a:solidFill>
                  <a:srgbClr val="FF9900"/>
                </a:solidFill>
              </a:rPr>
              <a:t>AI</a:t>
            </a:r>
            <a:r>
              <a:rPr lang="ja-JP" altLang="en-US" dirty="0">
                <a:solidFill>
                  <a:srgbClr val="FF9900"/>
                </a:solidFill>
              </a:rPr>
              <a:t>エージェントによる高度な自動化</a:t>
            </a:r>
            <a:r>
              <a:rPr lang="ja-JP" altLang="en-US" dirty="0"/>
              <a:t>を達成できます。</a:t>
            </a:r>
            <a:endParaRPr kumimoji="1" lang="en-US" altLang="ja-JP" dirty="0"/>
          </a:p>
        </p:txBody>
      </p:sp>
      <p:pic>
        <p:nvPicPr>
          <p:cNvPr id="1026" name="Picture 2" descr="AWS、企業向けAIエージェント「Amazon Quick Suite」提供開始。Google DriveやSharePoint、Amazon ...">
            <a:extLst>
              <a:ext uri="{FF2B5EF4-FFF2-40B4-BE49-F238E27FC236}">
                <a16:creationId xmlns:a16="http://schemas.microsoft.com/office/drawing/2014/main" id="{A1886026-2587-C353-0570-A8556A37C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907" y="1828800"/>
            <a:ext cx="3130185" cy="186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66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FE19-E43E-BA14-D07B-74A34721E14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E8AFCA-7AE9-EC72-5FD0-B6DF141BA7C4}"/>
              </a:ext>
            </a:extLst>
          </p:cNvPr>
          <p:cNvSpPr>
            <a:spLocks noGrp="1"/>
          </p:cNvSpPr>
          <p:nvPr>
            <p:ph type="title"/>
          </p:nvPr>
        </p:nvSpPr>
        <p:spPr/>
        <p:txBody>
          <a:bodyPr>
            <a:normAutofit/>
          </a:bodyPr>
          <a:lstStyle/>
          <a:p>
            <a:r>
              <a:rPr kumimoji="1" lang="ja-JP" altLang="en-US" dirty="0"/>
              <a:t>実践手順</a:t>
            </a:r>
            <a:r>
              <a:rPr lang="en-US" altLang="ja-JP" dirty="0"/>
              <a:t>:1</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EC2F7B6A-7D32-0C73-5448-0EA525F5E0E3}"/>
              </a:ext>
            </a:extLst>
          </p:cNvPr>
          <p:cNvSpPr txBox="1">
            <a:spLocks/>
          </p:cNvSpPr>
          <p:nvPr/>
        </p:nvSpPr>
        <p:spPr>
          <a:xfrm>
            <a:off x="274937" y="2684751"/>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事前に配布した</a:t>
            </a:r>
            <a:endParaRPr lang="en-US" altLang="ja-JP" dirty="0"/>
          </a:p>
          <a:p>
            <a:pPr marL="0" indent="0">
              <a:buNone/>
            </a:pPr>
            <a:r>
              <a:rPr lang="ja-JP" altLang="en-US" dirty="0"/>
              <a:t>「</a:t>
            </a:r>
            <a:r>
              <a:rPr lang="en-US" altLang="ja-JP" dirty="0" err="1"/>
              <a:t>sales_sample_anonymized</a:t>
            </a:r>
            <a:r>
              <a:rPr lang="ja-JP" altLang="en-US" dirty="0"/>
              <a:t>」</a:t>
            </a:r>
            <a:endParaRPr lang="en-US" altLang="ja-JP" dirty="0"/>
          </a:p>
          <a:p>
            <a:pPr marL="0" indent="0">
              <a:buNone/>
            </a:pPr>
            <a:r>
              <a:rPr lang="ja-JP" altLang="en-US" dirty="0"/>
              <a:t>をダウンロードしてください。</a:t>
            </a:r>
            <a:endParaRPr lang="en-US" altLang="ja-JP" dirty="0"/>
          </a:p>
          <a:p>
            <a:pPr marL="0" indent="0">
              <a:buNone/>
            </a:pPr>
            <a:r>
              <a:rPr lang="ja-JP" altLang="en-US" dirty="0"/>
              <a:t>その後データセットを開き、</a:t>
            </a:r>
            <a:endParaRPr lang="en-US" altLang="ja-JP" dirty="0"/>
          </a:p>
          <a:p>
            <a:pPr marL="0" indent="0">
              <a:buNone/>
            </a:pPr>
            <a:r>
              <a:rPr lang="ja-JP" altLang="en-US" dirty="0"/>
              <a:t>データセットを作成を押下します。</a:t>
            </a:r>
            <a:endParaRPr lang="en-US" altLang="ja-JP" dirty="0"/>
          </a:p>
          <a:p>
            <a:pPr marL="0" indent="0">
              <a:buNone/>
            </a:pPr>
            <a:endParaRPr lang="en-US" altLang="ja-JP" dirty="0"/>
          </a:p>
        </p:txBody>
      </p:sp>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853B54D1-7EF1-ABFA-5289-7C2787396C87}"/>
              </a:ext>
            </a:extLst>
          </p:cNvPr>
          <p:cNvPicPr>
            <a:picLocks noChangeAspect="1"/>
          </p:cNvPicPr>
          <p:nvPr/>
        </p:nvPicPr>
        <p:blipFill>
          <a:blip r:embed="rId3"/>
          <a:stretch>
            <a:fillRect/>
          </a:stretch>
        </p:blipFill>
        <p:spPr>
          <a:xfrm>
            <a:off x="5372101" y="2315782"/>
            <a:ext cx="6544962" cy="3059587"/>
          </a:xfrm>
          <a:prstGeom prst="rect">
            <a:avLst/>
          </a:prstGeom>
        </p:spPr>
      </p:pic>
      <p:sp>
        <p:nvSpPr>
          <p:cNvPr id="9" name="正方形/長方形 8">
            <a:extLst>
              <a:ext uri="{FF2B5EF4-FFF2-40B4-BE49-F238E27FC236}">
                <a16:creationId xmlns:a16="http://schemas.microsoft.com/office/drawing/2014/main" id="{D1BA3C22-BB00-0437-AB23-6921F0D98373}"/>
              </a:ext>
            </a:extLst>
          </p:cNvPr>
          <p:cNvSpPr/>
          <p:nvPr/>
        </p:nvSpPr>
        <p:spPr>
          <a:xfrm>
            <a:off x="5213902" y="5014055"/>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5280C7B-C102-9D3A-C6E1-2EF6786638A5}"/>
              </a:ext>
            </a:extLst>
          </p:cNvPr>
          <p:cNvSpPr/>
          <p:nvPr/>
        </p:nvSpPr>
        <p:spPr>
          <a:xfrm>
            <a:off x="10926618" y="3679405"/>
            <a:ext cx="1148644" cy="22578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3811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27E70-966D-A4F1-C6EA-D0C091C7908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C45E2EB-C698-C755-073A-0A27732DAF8A}"/>
              </a:ext>
            </a:extLst>
          </p:cNvPr>
          <p:cNvSpPr>
            <a:spLocks noGrp="1"/>
          </p:cNvSpPr>
          <p:nvPr>
            <p:ph type="title"/>
          </p:nvPr>
        </p:nvSpPr>
        <p:spPr/>
        <p:txBody>
          <a:bodyPr>
            <a:normAutofit/>
          </a:bodyPr>
          <a:lstStyle/>
          <a:p>
            <a:r>
              <a:rPr kumimoji="1" lang="ja-JP" altLang="en-US" dirty="0"/>
              <a:t>実践手順</a:t>
            </a:r>
            <a:r>
              <a:rPr lang="en-US" altLang="ja-JP" dirty="0"/>
              <a:t>:2</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3F04659B-3C25-AD34-3F88-2F14AA15D759}"/>
              </a:ext>
            </a:extLst>
          </p:cNvPr>
          <p:cNvSpPr txBox="1">
            <a:spLocks/>
          </p:cNvSpPr>
          <p:nvPr/>
        </p:nvSpPr>
        <p:spPr>
          <a:xfrm>
            <a:off x="274937" y="2684751"/>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ファイルのアップロードを押下し、先ほどダウンロードした</a:t>
            </a:r>
            <a:r>
              <a:rPr lang="en-US" altLang="ja-JP" dirty="0"/>
              <a:t>csv</a:t>
            </a:r>
            <a:r>
              <a:rPr lang="ja-JP" altLang="en-US" dirty="0"/>
              <a:t>ファイル「</a:t>
            </a:r>
            <a:r>
              <a:rPr lang="en-US" altLang="ja-JP" dirty="0" err="1"/>
              <a:t>sales_sample_anonymized</a:t>
            </a:r>
            <a:r>
              <a:rPr lang="ja-JP" altLang="en-US" dirty="0"/>
              <a:t>」</a:t>
            </a:r>
            <a:endParaRPr lang="en-US" altLang="ja-JP" dirty="0"/>
          </a:p>
          <a:p>
            <a:pPr marL="0" indent="0">
              <a:buNone/>
            </a:pPr>
            <a:r>
              <a:rPr lang="ja-JP" altLang="en-US" dirty="0"/>
              <a:t>をアップロードしてください。</a:t>
            </a:r>
            <a:endParaRPr lang="en-US" altLang="ja-JP" dirty="0"/>
          </a:p>
          <a:p>
            <a:pPr marL="0" indent="0">
              <a:buNone/>
            </a:pPr>
            <a:endParaRPr lang="en-US" altLang="ja-JP" dirty="0"/>
          </a:p>
        </p:txBody>
      </p:sp>
      <p:sp>
        <p:nvSpPr>
          <p:cNvPr id="9" name="正方形/長方形 8">
            <a:extLst>
              <a:ext uri="{FF2B5EF4-FFF2-40B4-BE49-F238E27FC236}">
                <a16:creationId xmlns:a16="http://schemas.microsoft.com/office/drawing/2014/main" id="{7072C06B-AFB7-D2BB-1D9A-236F4C725E36}"/>
              </a:ext>
            </a:extLst>
          </p:cNvPr>
          <p:cNvSpPr/>
          <p:nvPr/>
        </p:nvSpPr>
        <p:spPr>
          <a:xfrm>
            <a:off x="5213902" y="5014055"/>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886BF51C-B19B-E5E5-4EB9-34783B5556DB}"/>
              </a:ext>
            </a:extLst>
          </p:cNvPr>
          <p:cNvPicPr>
            <a:picLocks noChangeAspect="1"/>
          </p:cNvPicPr>
          <p:nvPr/>
        </p:nvPicPr>
        <p:blipFill>
          <a:blip r:embed="rId3"/>
          <a:stretch>
            <a:fillRect/>
          </a:stretch>
        </p:blipFill>
        <p:spPr>
          <a:xfrm>
            <a:off x="5096663" y="1990277"/>
            <a:ext cx="6404277" cy="4273344"/>
          </a:xfrm>
          <a:prstGeom prst="rect">
            <a:avLst/>
          </a:prstGeom>
        </p:spPr>
      </p:pic>
      <p:sp>
        <p:nvSpPr>
          <p:cNvPr id="6" name="正方形/長方形 5">
            <a:extLst>
              <a:ext uri="{FF2B5EF4-FFF2-40B4-BE49-F238E27FC236}">
                <a16:creationId xmlns:a16="http://schemas.microsoft.com/office/drawing/2014/main" id="{E7F43675-8C8C-56E9-EA70-99EC4C122ED9}"/>
              </a:ext>
            </a:extLst>
          </p:cNvPr>
          <p:cNvSpPr/>
          <p:nvPr/>
        </p:nvSpPr>
        <p:spPr>
          <a:xfrm>
            <a:off x="9578109" y="2755768"/>
            <a:ext cx="1148644" cy="22578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1796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58D51-368E-238D-F517-A139B27179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D4CAAD-1C2B-DD7B-BD45-E9C3AE605200}"/>
              </a:ext>
            </a:extLst>
          </p:cNvPr>
          <p:cNvSpPr>
            <a:spLocks noGrp="1"/>
          </p:cNvSpPr>
          <p:nvPr>
            <p:ph type="title"/>
          </p:nvPr>
        </p:nvSpPr>
        <p:spPr/>
        <p:txBody>
          <a:bodyPr>
            <a:normAutofit/>
          </a:bodyPr>
          <a:lstStyle/>
          <a:p>
            <a:r>
              <a:rPr kumimoji="1" lang="ja-JP" altLang="en-US" dirty="0"/>
              <a:t>実践手順</a:t>
            </a:r>
            <a:r>
              <a:rPr lang="en-US" altLang="ja-JP" dirty="0"/>
              <a:t>:3</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CF454CFD-838E-02C7-9AE2-6C6C93F5AACD}"/>
              </a:ext>
            </a:extLst>
          </p:cNvPr>
          <p:cNvSpPr txBox="1">
            <a:spLocks/>
          </p:cNvSpPr>
          <p:nvPr/>
        </p:nvSpPr>
        <p:spPr>
          <a:xfrm>
            <a:off x="359437" y="3554555"/>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次へと進み、視覚化するを押下してください。。</a:t>
            </a:r>
            <a:endParaRPr lang="en-US" altLang="ja-JP" dirty="0"/>
          </a:p>
          <a:p>
            <a:pPr marL="0" indent="0">
              <a:buNone/>
            </a:pPr>
            <a:endParaRPr lang="en-US" altLang="ja-JP" dirty="0"/>
          </a:p>
        </p:txBody>
      </p:sp>
      <p:pic>
        <p:nvPicPr>
          <p:cNvPr id="5" name="図 4"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A39C33B9-9166-769C-036A-90A8913804AB}"/>
              </a:ext>
            </a:extLst>
          </p:cNvPr>
          <p:cNvPicPr>
            <a:picLocks noChangeAspect="1"/>
          </p:cNvPicPr>
          <p:nvPr/>
        </p:nvPicPr>
        <p:blipFill>
          <a:blip r:embed="rId3"/>
          <a:stretch>
            <a:fillRect/>
          </a:stretch>
        </p:blipFill>
        <p:spPr>
          <a:xfrm>
            <a:off x="6491409" y="1366982"/>
            <a:ext cx="4312507" cy="2363759"/>
          </a:xfrm>
          <a:prstGeom prst="rect">
            <a:avLst/>
          </a:prstGeom>
        </p:spPr>
      </p:pic>
      <p:pic>
        <p:nvPicPr>
          <p:cNvPr id="8" name="図 7"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2054F4DE-667A-2C83-4666-BFD6D0A99BB2}"/>
              </a:ext>
            </a:extLst>
          </p:cNvPr>
          <p:cNvPicPr>
            <a:picLocks noChangeAspect="1"/>
          </p:cNvPicPr>
          <p:nvPr/>
        </p:nvPicPr>
        <p:blipFill>
          <a:blip r:embed="rId4"/>
          <a:stretch>
            <a:fillRect/>
          </a:stretch>
        </p:blipFill>
        <p:spPr>
          <a:xfrm>
            <a:off x="6072980" y="4325035"/>
            <a:ext cx="4730936" cy="2087178"/>
          </a:xfrm>
          <a:prstGeom prst="rect">
            <a:avLst/>
          </a:prstGeom>
        </p:spPr>
      </p:pic>
      <p:sp>
        <p:nvSpPr>
          <p:cNvPr id="9" name="正方形/長方形 8">
            <a:extLst>
              <a:ext uri="{FF2B5EF4-FFF2-40B4-BE49-F238E27FC236}">
                <a16:creationId xmlns:a16="http://schemas.microsoft.com/office/drawing/2014/main" id="{8E7171C4-A9F5-04F3-3589-975D49DCBC4E}"/>
              </a:ext>
            </a:extLst>
          </p:cNvPr>
          <p:cNvSpPr/>
          <p:nvPr/>
        </p:nvSpPr>
        <p:spPr>
          <a:xfrm>
            <a:off x="9642749" y="5958890"/>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1A78A97-5270-43BC-08A6-B884B5B7994A}"/>
              </a:ext>
            </a:extLst>
          </p:cNvPr>
          <p:cNvSpPr/>
          <p:nvPr/>
        </p:nvSpPr>
        <p:spPr>
          <a:xfrm>
            <a:off x="9622532" y="3303445"/>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4524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42C6C-0098-FEF3-7DC6-5B42B2DFD2B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42AA79F-4F14-FFF9-949A-FB8A3DE23EA6}"/>
              </a:ext>
            </a:extLst>
          </p:cNvPr>
          <p:cNvSpPr>
            <a:spLocks noGrp="1"/>
          </p:cNvSpPr>
          <p:nvPr>
            <p:ph type="title"/>
          </p:nvPr>
        </p:nvSpPr>
        <p:spPr/>
        <p:txBody>
          <a:bodyPr>
            <a:normAutofit/>
          </a:bodyPr>
          <a:lstStyle/>
          <a:p>
            <a:r>
              <a:rPr kumimoji="1" lang="ja-JP" altLang="en-US" dirty="0"/>
              <a:t>実践手順</a:t>
            </a:r>
            <a:r>
              <a:rPr lang="en-US" altLang="ja-JP" dirty="0"/>
              <a:t>:4</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238CE5F9-66AE-CA97-2E6F-B94D187A21F3}"/>
              </a:ext>
            </a:extLst>
          </p:cNvPr>
          <p:cNvSpPr txBox="1">
            <a:spLocks/>
          </p:cNvSpPr>
          <p:nvPr/>
        </p:nvSpPr>
        <p:spPr>
          <a:xfrm>
            <a:off x="359437" y="3554555"/>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設定は変えずそのまま作成を押下してください。</a:t>
            </a:r>
            <a:endParaRPr lang="en-US" altLang="ja-JP" dirty="0"/>
          </a:p>
        </p:txBody>
      </p:sp>
      <p:sp>
        <p:nvSpPr>
          <p:cNvPr id="10" name="正方形/長方形 9">
            <a:extLst>
              <a:ext uri="{FF2B5EF4-FFF2-40B4-BE49-F238E27FC236}">
                <a16:creationId xmlns:a16="http://schemas.microsoft.com/office/drawing/2014/main" id="{AC0D8828-610B-CF17-22F0-1EA647D6B59F}"/>
              </a:ext>
            </a:extLst>
          </p:cNvPr>
          <p:cNvSpPr/>
          <p:nvPr/>
        </p:nvSpPr>
        <p:spPr>
          <a:xfrm>
            <a:off x="9622532" y="3303445"/>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E00C5B8B-DF0F-B291-8B83-D81F720FA3D9}"/>
              </a:ext>
            </a:extLst>
          </p:cNvPr>
          <p:cNvPicPr>
            <a:picLocks noChangeAspect="1"/>
          </p:cNvPicPr>
          <p:nvPr/>
        </p:nvPicPr>
        <p:blipFill>
          <a:blip r:embed="rId3"/>
          <a:stretch>
            <a:fillRect/>
          </a:stretch>
        </p:blipFill>
        <p:spPr>
          <a:xfrm>
            <a:off x="5674552" y="1855268"/>
            <a:ext cx="5353666" cy="4281422"/>
          </a:xfrm>
          <a:prstGeom prst="rect">
            <a:avLst/>
          </a:prstGeom>
        </p:spPr>
      </p:pic>
      <p:sp>
        <p:nvSpPr>
          <p:cNvPr id="9" name="正方形/長方形 8">
            <a:extLst>
              <a:ext uri="{FF2B5EF4-FFF2-40B4-BE49-F238E27FC236}">
                <a16:creationId xmlns:a16="http://schemas.microsoft.com/office/drawing/2014/main" id="{370E6F60-7A1B-FF11-25F7-6587728E6799}"/>
              </a:ext>
            </a:extLst>
          </p:cNvPr>
          <p:cNvSpPr/>
          <p:nvPr/>
        </p:nvSpPr>
        <p:spPr>
          <a:xfrm>
            <a:off x="9918678" y="5606473"/>
            <a:ext cx="1277507" cy="39716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9655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2C350-63E2-78A6-D90F-28E41C6DBE7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E468B4-0D87-DA03-19BD-2706FCDDCEF9}"/>
              </a:ext>
            </a:extLst>
          </p:cNvPr>
          <p:cNvSpPr>
            <a:spLocks noGrp="1"/>
          </p:cNvSpPr>
          <p:nvPr>
            <p:ph type="title"/>
          </p:nvPr>
        </p:nvSpPr>
        <p:spPr/>
        <p:txBody>
          <a:bodyPr>
            <a:normAutofit/>
          </a:bodyPr>
          <a:lstStyle/>
          <a:p>
            <a:r>
              <a:rPr kumimoji="1" lang="ja-JP" altLang="en-US" dirty="0"/>
              <a:t>実践手順</a:t>
            </a:r>
            <a:r>
              <a:rPr lang="en-US" altLang="ja-JP" dirty="0"/>
              <a:t>:5</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C2589B88-436C-2818-B8BB-967FB5729CE6}"/>
              </a:ext>
            </a:extLst>
          </p:cNvPr>
          <p:cNvSpPr txBox="1">
            <a:spLocks/>
          </p:cNvSpPr>
          <p:nvPr/>
        </p:nvSpPr>
        <p:spPr>
          <a:xfrm>
            <a:off x="359437" y="3554555"/>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表アイコンをクリック</a:t>
            </a:r>
            <a:endParaRPr lang="en-US" altLang="ja-JP" dirty="0"/>
          </a:p>
        </p:txBody>
      </p:sp>
      <p:pic>
        <p:nvPicPr>
          <p:cNvPr id="5" name="図 4" descr="グラフィカル ユーザー インターフェイス, アプリケーション, Word&#10;&#10;AI 生成コンテンツは誤りを含む可能性があります。">
            <a:extLst>
              <a:ext uri="{FF2B5EF4-FFF2-40B4-BE49-F238E27FC236}">
                <a16:creationId xmlns:a16="http://schemas.microsoft.com/office/drawing/2014/main" id="{116ABD01-DE73-BCB3-C5CB-057459211553}"/>
              </a:ext>
            </a:extLst>
          </p:cNvPr>
          <p:cNvPicPr>
            <a:picLocks noChangeAspect="1"/>
          </p:cNvPicPr>
          <p:nvPr/>
        </p:nvPicPr>
        <p:blipFill>
          <a:blip r:embed="rId3"/>
          <a:stretch>
            <a:fillRect/>
          </a:stretch>
        </p:blipFill>
        <p:spPr>
          <a:xfrm>
            <a:off x="6742545" y="1117364"/>
            <a:ext cx="4101213" cy="5602750"/>
          </a:xfrm>
          <a:prstGeom prst="rect">
            <a:avLst/>
          </a:prstGeom>
        </p:spPr>
      </p:pic>
      <p:sp>
        <p:nvSpPr>
          <p:cNvPr id="10" name="正方形/長方形 9">
            <a:extLst>
              <a:ext uri="{FF2B5EF4-FFF2-40B4-BE49-F238E27FC236}">
                <a16:creationId xmlns:a16="http://schemas.microsoft.com/office/drawing/2014/main" id="{616A5247-D47A-4BC5-660C-7D8DCA30F269}"/>
              </a:ext>
            </a:extLst>
          </p:cNvPr>
          <p:cNvSpPr/>
          <p:nvPr/>
        </p:nvSpPr>
        <p:spPr>
          <a:xfrm>
            <a:off x="10218629" y="3357630"/>
            <a:ext cx="625129" cy="54494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1166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279FD-F42D-1DD8-DF21-2A04302395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E750C39-D96B-3C05-AB5A-3D7A55C7ED1E}"/>
              </a:ext>
            </a:extLst>
          </p:cNvPr>
          <p:cNvSpPr>
            <a:spLocks noGrp="1"/>
          </p:cNvSpPr>
          <p:nvPr>
            <p:ph type="title"/>
          </p:nvPr>
        </p:nvSpPr>
        <p:spPr/>
        <p:txBody>
          <a:bodyPr>
            <a:normAutofit/>
          </a:bodyPr>
          <a:lstStyle/>
          <a:p>
            <a:r>
              <a:rPr kumimoji="1" lang="ja-JP" altLang="en-US" dirty="0"/>
              <a:t>実践手順</a:t>
            </a:r>
            <a:r>
              <a:rPr lang="en-US" altLang="ja-JP" dirty="0"/>
              <a:t>:6</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9B9A6264-402C-8379-F801-9B1F010C8D10}"/>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全てのデータをオレンジ色のエリアにドラッグ＆ドロップし表を作成します。</a:t>
            </a:r>
            <a:endParaRPr lang="en-US" altLang="ja-JP" dirty="0"/>
          </a:p>
          <a:p>
            <a:pPr marL="0" indent="0">
              <a:buNone/>
            </a:pPr>
            <a:r>
              <a:rPr lang="ja-JP" altLang="en-US" dirty="0"/>
              <a:t>ドラッグアンドドロップが終わったら、公開ボタンを押下します。</a:t>
            </a:r>
            <a:endParaRPr lang="en-US" altLang="ja-JP" dirty="0"/>
          </a:p>
        </p:txBody>
      </p:sp>
      <p:pic>
        <p:nvPicPr>
          <p:cNvPr id="8" name="図 7" descr="グラフィカル ユーザー インターフェイス, アプリケーション, テーブル&#10;&#10;AI 生成コンテンツは誤りを含む可能性があります。">
            <a:extLst>
              <a:ext uri="{FF2B5EF4-FFF2-40B4-BE49-F238E27FC236}">
                <a16:creationId xmlns:a16="http://schemas.microsoft.com/office/drawing/2014/main" id="{3925106C-A938-AF39-484A-3C22A0735B11}"/>
              </a:ext>
            </a:extLst>
          </p:cNvPr>
          <p:cNvPicPr>
            <a:picLocks noChangeAspect="1"/>
          </p:cNvPicPr>
          <p:nvPr/>
        </p:nvPicPr>
        <p:blipFill>
          <a:blip r:embed="rId3"/>
          <a:stretch>
            <a:fillRect/>
          </a:stretch>
        </p:blipFill>
        <p:spPr>
          <a:xfrm>
            <a:off x="5677422" y="2030892"/>
            <a:ext cx="6320614" cy="2961362"/>
          </a:xfrm>
          <a:prstGeom prst="rect">
            <a:avLst/>
          </a:prstGeom>
        </p:spPr>
      </p:pic>
      <p:sp>
        <p:nvSpPr>
          <p:cNvPr id="10" name="正方形/長方形 9">
            <a:extLst>
              <a:ext uri="{FF2B5EF4-FFF2-40B4-BE49-F238E27FC236}">
                <a16:creationId xmlns:a16="http://schemas.microsoft.com/office/drawing/2014/main" id="{18C6EBB8-4474-CFF2-2C72-2BABE2057920}"/>
              </a:ext>
            </a:extLst>
          </p:cNvPr>
          <p:cNvSpPr/>
          <p:nvPr/>
        </p:nvSpPr>
        <p:spPr>
          <a:xfrm>
            <a:off x="11610890" y="2011311"/>
            <a:ext cx="443345" cy="22278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3237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1915B-72B4-8218-CE7D-5302F288C8B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70EB20C-CEF5-5726-7EB8-63FF72BC0E35}"/>
              </a:ext>
            </a:extLst>
          </p:cNvPr>
          <p:cNvSpPr>
            <a:spLocks noGrp="1"/>
          </p:cNvSpPr>
          <p:nvPr>
            <p:ph type="title"/>
          </p:nvPr>
        </p:nvSpPr>
        <p:spPr/>
        <p:txBody>
          <a:bodyPr>
            <a:normAutofit/>
          </a:bodyPr>
          <a:lstStyle/>
          <a:p>
            <a:r>
              <a:rPr kumimoji="1" lang="ja-JP" altLang="en-US" dirty="0"/>
              <a:t>実践手順</a:t>
            </a:r>
            <a:r>
              <a:rPr lang="en-US" altLang="ja-JP" dirty="0"/>
              <a:t>:7</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61A5A18B-6D7A-7B81-3E7C-F2C84A47F4B1}"/>
              </a:ext>
            </a:extLst>
          </p:cNvPr>
          <p:cNvSpPr txBox="1">
            <a:spLocks/>
          </p:cNvSpPr>
          <p:nvPr/>
        </p:nvSpPr>
        <p:spPr>
          <a:xfrm>
            <a:off x="359437" y="1496291"/>
            <a:ext cx="4739036"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任意のダッシュボード名を入力し、ダッシュボードの公開を押下してください。</a:t>
            </a:r>
            <a:endParaRPr lang="en-US" altLang="ja-JP" dirty="0"/>
          </a:p>
          <a:p>
            <a:pPr marL="0" indent="0">
              <a:buNone/>
            </a:pPr>
            <a:r>
              <a:rPr lang="ja-JP" altLang="en-US" dirty="0"/>
              <a:t>例</a:t>
            </a:r>
            <a:r>
              <a:rPr lang="en-US" altLang="ja-JP" dirty="0"/>
              <a:t>:</a:t>
            </a:r>
          </a:p>
          <a:p>
            <a:pPr marL="0" indent="0">
              <a:buNone/>
            </a:pPr>
            <a:r>
              <a:rPr lang="ja-JP" altLang="en-US" dirty="0"/>
              <a:t>「</a:t>
            </a:r>
            <a:r>
              <a:rPr lang="en-US" altLang="ja-JP" dirty="0"/>
              <a:t>sales_sample_dashboard_2026_0210</a:t>
            </a:r>
            <a:r>
              <a:rPr lang="ja-JP" altLang="en-US" dirty="0"/>
              <a:t>」</a:t>
            </a:r>
            <a:endParaRPr lang="en-US" altLang="ja-JP" dirty="0"/>
          </a:p>
          <a:p>
            <a:pPr marL="0" indent="0">
              <a:buNone/>
            </a:pPr>
            <a:endParaRPr lang="en-US" altLang="ja-JP" dirty="0"/>
          </a:p>
        </p:txBody>
      </p:sp>
      <p:pic>
        <p:nvPicPr>
          <p:cNvPr id="5" name="図 4"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DF86BBF1-BA1A-0539-3CB9-8B727221E2C0}"/>
              </a:ext>
            </a:extLst>
          </p:cNvPr>
          <p:cNvPicPr>
            <a:picLocks noChangeAspect="1"/>
          </p:cNvPicPr>
          <p:nvPr/>
        </p:nvPicPr>
        <p:blipFill>
          <a:blip r:embed="rId3"/>
          <a:stretch>
            <a:fillRect/>
          </a:stretch>
        </p:blipFill>
        <p:spPr>
          <a:xfrm>
            <a:off x="6181639" y="1391518"/>
            <a:ext cx="4592523" cy="5258664"/>
          </a:xfrm>
          <a:prstGeom prst="rect">
            <a:avLst/>
          </a:prstGeom>
        </p:spPr>
      </p:pic>
      <p:sp>
        <p:nvSpPr>
          <p:cNvPr id="10" name="正方形/長方形 9">
            <a:extLst>
              <a:ext uri="{FF2B5EF4-FFF2-40B4-BE49-F238E27FC236}">
                <a16:creationId xmlns:a16="http://schemas.microsoft.com/office/drawing/2014/main" id="{88BA29D0-3415-4862-BB4E-1F6C939F7396}"/>
              </a:ext>
            </a:extLst>
          </p:cNvPr>
          <p:cNvSpPr/>
          <p:nvPr/>
        </p:nvSpPr>
        <p:spPr>
          <a:xfrm>
            <a:off x="9186288" y="6210000"/>
            <a:ext cx="1587874" cy="33678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9190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1C9B9-17A4-1632-C76F-DD3EE9728E2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D45AD5C-2E1E-C2C0-48C3-C41B28B3A48A}"/>
              </a:ext>
            </a:extLst>
          </p:cNvPr>
          <p:cNvSpPr>
            <a:spLocks noGrp="1"/>
          </p:cNvSpPr>
          <p:nvPr>
            <p:ph type="title"/>
          </p:nvPr>
        </p:nvSpPr>
        <p:spPr/>
        <p:txBody>
          <a:bodyPr>
            <a:normAutofit/>
          </a:bodyPr>
          <a:lstStyle/>
          <a:p>
            <a:r>
              <a:rPr kumimoji="1" lang="ja-JP" altLang="en-US" dirty="0"/>
              <a:t>実践手順</a:t>
            </a:r>
            <a:r>
              <a:rPr lang="en-US" altLang="ja-JP" dirty="0"/>
              <a:t>:8</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30CAEF95-455C-AB8F-10FC-28A244BB8F8D}"/>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ダッシュボード作成完了後、スペースを押下し、新しいスペースを作成を押下してください。</a:t>
            </a:r>
            <a:endParaRPr lang="en-US" altLang="ja-JP" dirty="0"/>
          </a:p>
        </p:txBody>
      </p:sp>
      <p:pic>
        <p:nvPicPr>
          <p:cNvPr id="6" name="図 5" descr="グラフィカル ユーザー インターフェイス, アプリケーション, メール&#10;&#10;AI 生成コンテンツは誤りを含む可能性があります。">
            <a:extLst>
              <a:ext uri="{FF2B5EF4-FFF2-40B4-BE49-F238E27FC236}">
                <a16:creationId xmlns:a16="http://schemas.microsoft.com/office/drawing/2014/main" id="{9762C4E5-79BB-2956-C645-9D2C190483B2}"/>
              </a:ext>
            </a:extLst>
          </p:cNvPr>
          <p:cNvPicPr>
            <a:picLocks noChangeAspect="1"/>
          </p:cNvPicPr>
          <p:nvPr/>
        </p:nvPicPr>
        <p:blipFill>
          <a:blip r:embed="rId3"/>
          <a:stretch>
            <a:fillRect/>
          </a:stretch>
        </p:blipFill>
        <p:spPr>
          <a:xfrm>
            <a:off x="5443886" y="1855663"/>
            <a:ext cx="6388677" cy="3650673"/>
          </a:xfrm>
          <a:prstGeom prst="rect">
            <a:avLst/>
          </a:prstGeom>
        </p:spPr>
      </p:pic>
      <p:sp>
        <p:nvSpPr>
          <p:cNvPr id="10" name="正方形/長方形 9">
            <a:extLst>
              <a:ext uri="{FF2B5EF4-FFF2-40B4-BE49-F238E27FC236}">
                <a16:creationId xmlns:a16="http://schemas.microsoft.com/office/drawing/2014/main" id="{56CE7C03-D785-7A72-99BC-B440F9F2D2F4}"/>
              </a:ext>
            </a:extLst>
          </p:cNvPr>
          <p:cNvSpPr/>
          <p:nvPr/>
        </p:nvSpPr>
        <p:spPr>
          <a:xfrm>
            <a:off x="5443886" y="2644762"/>
            <a:ext cx="1657203" cy="3514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5239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E2A99-4003-41B6-AC99-249D26ED942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5F87F36-CE92-4002-7083-F3EBAF2E2680}"/>
              </a:ext>
            </a:extLst>
          </p:cNvPr>
          <p:cNvSpPr>
            <a:spLocks noGrp="1"/>
          </p:cNvSpPr>
          <p:nvPr>
            <p:ph type="title"/>
          </p:nvPr>
        </p:nvSpPr>
        <p:spPr/>
        <p:txBody>
          <a:bodyPr>
            <a:normAutofit/>
          </a:bodyPr>
          <a:lstStyle/>
          <a:p>
            <a:r>
              <a:rPr kumimoji="1" lang="ja-JP" altLang="en-US" dirty="0"/>
              <a:t>実践手順</a:t>
            </a:r>
            <a:r>
              <a:rPr lang="en-US" altLang="ja-JP" dirty="0"/>
              <a:t>:9</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E63BD054-0193-6D92-4936-D1E55758406A}"/>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ダッシュボードを選択し、</a:t>
            </a:r>
            <a:endParaRPr lang="en-US" altLang="ja-JP" dirty="0"/>
          </a:p>
          <a:p>
            <a:pPr marL="0" indent="0">
              <a:buNone/>
            </a:pPr>
            <a:r>
              <a:rPr lang="ja-JP" altLang="en-US" dirty="0"/>
              <a:t>ダッシュボードを追加を押下してください。</a:t>
            </a:r>
            <a:endParaRPr lang="en-US" altLang="ja-JP" dirty="0"/>
          </a:p>
        </p:txBody>
      </p:sp>
      <p:pic>
        <p:nvPicPr>
          <p:cNvPr id="8" name="図 7" descr="グラフィカル ユーザー インターフェイス, アプリケーション&#10;&#10;AI 生成コンテンツは誤りを含む可能性があります。">
            <a:extLst>
              <a:ext uri="{FF2B5EF4-FFF2-40B4-BE49-F238E27FC236}">
                <a16:creationId xmlns:a16="http://schemas.microsoft.com/office/drawing/2014/main" id="{F66B2479-38C9-7A22-9715-448B6B3B4462}"/>
              </a:ext>
            </a:extLst>
          </p:cNvPr>
          <p:cNvPicPr>
            <a:picLocks noChangeAspect="1"/>
          </p:cNvPicPr>
          <p:nvPr/>
        </p:nvPicPr>
        <p:blipFill>
          <a:blip r:embed="rId3"/>
          <a:stretch>
            <a:fillRect/>
          </a:stretch>
        </p:blipFill>
        <p:spPr>
          <a:xfrm>
            <a:off x="5443886" y="2719516"/>
            <a:ext cx="6151418" cy="2707439"/>
          </a:xfrm>
          <a:prstGeom prst="rect">
            <a:avLst/>
          </a:prstGeom>
        </p:spPr>
      </p:pic>
      <p:sp>
        <p:nvSpPr>
          <p:cNvPr id="10" name="正方形/長方形 9">
            <a:extLst>
              <a:ext uri="{FF2B5EF4-FFF2-40B4-BE49-F238E27FC236}">
                <a16:creationId xmlns:a16="http://schemas.microsoft.com/office/drawing/2014/main" id="{21D2051F-014C-F7C3-6461-1285D434D370}"/>
              </a:ext>
            </a:extLst>
          </p:cNvPr>
          <p:cNvSpPr/>
          <p:nvPr/>
        </p:nvSpPr>
        <p:spPr>
          <a:xfrm>
            <a:off x="5344911" y="3686846"/>
            <a:ext cx="1229385" cy="26074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2FC557C4-0560-9AC7-6B12-CB9F11E4F405}"/>
              </a:ext>
            </a:extLst>
          </p:cNvPr>
          <p:cNvSpPr/>
          <p:nvPr/>
        </p:nvSpPr>
        <p:spPr>
          <a:xfrm>
            <a:off x="8231274" y="4652046"/>
            <a:ext cx="1229385" cy="26074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169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936B3-37BD-20DE-3CF9-50BD6D84A82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1D19938-3E31-A17A-81DA-F21FF3A1BDF5}"/>
              </a:ext>
            </a:extLst>
          </p:cNvPr>
          <p:cNvSpPr>
            <a:spLocks noGrp="1"/>
          </p:cNvSpPr>
          <p:nvPr>
            <p:ph type="title"/>
          </p:nvPr>
        </p:nvSpPr>
        <p:spPr/>
        <p:txBody>
          <a:bodyPr>
            <a:normAutofit/>
          </a:bodyPr>
          <a:lstStyle/>
          <a:p>
            <a:r>
              <a:rPr kumimoji="1" lang="ja-JP" altLang="en-US" dirty="0"/>
              <a:t>実践手順</a:t>
            </a:r>
            <a:r>
              <a:rPr lang="en-US" altLang="ja-JP" dirty="0"/>
              <a:t>:10</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0CB07417-3477-75D7-DE6F-012F36700F01}"/>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先ほど作成したダッシュボードを選択し、追加を押下してください。</a:t>
            </a:r>
            <a:endParaRPr lang="en-US" altLang="ja-JP" dirty="0"/>
          </a:p>
        </p:txBody>
      </p:sp>
      <p:sp>
        <p:nvSpPr>
          <p:cNvPr id="3" name="正方形/長方形 2">
            <a:extLst>
              <a:ext uri="{FF2B5EF4-FFF2-40B4-BE49-F238E27FC236}">
                <a16:creationId xmlns:a16="http://schemas.microsoft.com/office/drawing/2014/main" id="{A37F32A2-1008-AF48-B77A-AA10F77EE331}"/>
              </a:ext>
            </a:extLst>
          </p:cNvPr>
          <p:cNvSpPr/>
          <p:nvPr/>
        </p:nvSpPr>
        <p:spPr>
          <a:xfrm>
            <a:off x="8231274" y="4652046"/>
            <a:ext cx="1229385" cy="26074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030B8BCA-30BE-A245-A7B0-82682E0E7AA0}"/>
              </a:ext>
            </a:extLst>
          </p:cNvPr>
          <p:cNvPicPr>
            <a:picLocks noChangeAspect="1"/>
          </p:cNvPicPr>
          <p:nvPr/>
        </p:nvPicPr>
        <p:blipFill>
          <a:blip r:embed="rId3"/>
          <a:stretch>
            <a:fillRect/>
          </a:stretch>
        </p:blipFill>
        <p:spPr>
          <a:xfrm>
            <a:off x="5490129" y="2032000"/>
            <a:ext cx="6148446" cy="3884659"/>
          </a:xfrm>
          <a:prstGeom prst="rect">
            <a:avLst/>
          </a:prstGeom>
        </p:spPr>
      </p:pic>
      <p:sp>
        <p:nvSpPr>
          <p:cNvPr id="10" name="正方形/長方形 9">
            <a:extLst>
              <a:ext uri="{FF2B5EF4-FFF2-40B4-BE49-F238E27FC236}">
                <a16:creationId xmlns:a16="http://schemas.microsoft.com/office/drawing/2014/main" id="{DBEE3690-3F19-A6BE-ABB8-13995D7125D9}"/>
              </a:ext>
            </a:extLst>
          </p:cNvPr>
          <p:cNvSpPr/>
          <p:nvPr/>
        </p:nvSpPr>
        <p:spPr>
          <a:xfrm>
            <a:off x="10757420" y="5487352"/>
            <a:ext cx="1229385" cy="42930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189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4C63B-C40B-79DB-9FF2-283C4A146B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A051F7-8344-E39D-DBA9-43628994533B}"/>
              </a:ext>
            </a:extLst>
          </p:cNvPr>
          <p:cNvSpPr>
            <a:spLocks noGrp="1"/>
          </p:cNvSpPr>
          <p:nvPr>
            <p:ph type="title"/>
          </p:nvPr>
        </p:nvSpPr>
        <p:spPr/>
        <p:txBody>
          <a:bodyPr>
            <a:normAutofit/>
          </a:bodyPr>
          <a:lstStyle/>
          <a:p>
            <a:r>
              <a:rPr kumimoji="1" lang="en-US" altLang="ja-JP" dirty="0"/>
              <a:t>Amazon Quick Suite</a:t>
            </a:r>
            <a:r>
              <a:rPr kumimoji="1" lang="ja-JP" altLang="en-US" dirty="0"/>
              <a:t>とは？</a:t>
            </a:r>
          </a:p>
        </p:txBody>
      </p:sp>
      <p:pic>
        <p:nvPicPr>
          <p:cNvPr id="7" name="Picture 2" descr="AWS、企業向けAIエージェント「Amazon Quick Suite」提供開始。Google DriveやSharePoint、Amazon ...">
            <a:extLst>
              <a:ext uri="{FF2B5EF4-FFF2-40B4-BE49-F238E27FC236}">
                <a16:creationId xmlns:a16="http://schemas.microsoft.com/office/drawing/2014/main" id="{006C3512-EE0A-FF4A-1A44-6B6521193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876" y="3264334"/>
            <a:ext cx="2667527" cy="159072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C58CD36-8AD4-EC05-DBE9-032EE26446AE}"/>
              </a:ext>
            </a:extLst>
          </p:cNvPr>
          <p:cNvSpPr txBox="1"/>
          <p:nvPr/>
        </p:nvSpPr>
        <p:spPr>
          <a:xfrm>
            <a:off x="4779580" y="5130483"/>
            <a:ext cx="3635356" cy="1477328"/>
          </a:xfrm>
          <a:prstGeom prst="rect">
            <a:avLst/>
          </a:prstGeom>
          <a:noFill/>
        </p:spPr>
        <p:txBody>
          <a:bodyPr wrap="square" rtlCol="0">
            <a:spAutoFit/>
          </a:bodyPr>
          <a:lstStyle/>
          <a:p>
            <a:r>
              <a:rPr kumimoji="1" lang="ja-JP" altLang="en-US" b="1" dirty="0"/>
              <a:t>・自然言語対話</a:t>
            </a:r>
            <a:endParaRPr kumimoji="1" lang="en-US" altLang="ja-JP" b="1" dirty="0"/>
          </a:p>
          <a:p>
            <a:r>
              <a:rPr lang="ja-JP" altLang="en-US" b="1" dirty="0"/>
              <a:t>・レポート生成</a:t>
            </a:r>
            <a:endParaRPr lang="en-US" altLang="ja-JP" b="1" dirty="0"/>
          </a:p>
          <a:p>
            <a:r>
              <a:rPr kumimoji="1" lang="ja-JP" altLang="en-US" b="1" dirty="0"/>
              <a:t>・ダッシュボード作成</a:t>
            </a:r>
            <a:endParaRPr kumimoji="1" lang="en-US" altLang="ja-JP" b="1" dirty="0"/>
          </a:p>
          <a:p>
            <a:r>
              <a:rPr lang="ja-JP" altLang="en-US" b="1" dirty="0"/>
              <a:t>・タスク自動化</a:t>
            </a:r>
            <a:endParaRPr lang="en-US" altLang="ja-JP" b="1" dirty="0"/>
          </a:p>
          <a:p>
            <a:r>
              <a:rPr kumimoji="1" lang="ja-JP" altLang="en-US" b="1" dirty="0"/>
              <a:t>・知識共有</a:t>
            </a:r>
            <a:r>
              <a:rPr lang="en-US" altLang="ja-JP" b="1" dirty="0"/>
              <a:t>……</a:t>
            </a:r>
            <a:endParaRPr kumimoji="1" lang="en-US" altLang="ja-JP" b="1" dirty="0"/>
          </a:p>
        </p:txBody>
      </p:sp>
      <p:grpSp>
        <p:nvGrpSpPr>
          <p:cNvPr id="19" name="グループ化 18">
            <a:extLst>
              <a:ext uri="{FF2B5EF4-FFF2-40B4-BE49-F238E27FC236}">
                <a16:creationId xmlns:a16="http://schemas.microsoft.com/office/drawing/2014/main" id="{DCD34799-74B4-FEC4-31C5-41094B5F9454}"/>
              </a:ext>
            </a:extLst>
          </p:cNvPr>
          <p:cNvGrpSpPr/>
          <p:nvPr/>
        </p:nvGrpSpPr>
        <p:grpSpPr>
          <a:xfrm>
            <a:off x="722444" y="1504230"/>
            <a:ext cx="2230382" cy="1519480"/>
            <a:chOff x="722444" y="1464639"/>
            <a:chExt cx="2230382" cy="1519480"/>
          </a:xfrm>
        </p:grpSpPr>
        <p:sp>
          <p:nvSpPr>
            <p:cNvPr id="4" name="四角形: 角を丸くする 3">
              <a:extLst>
                <a:ext uri="{FF2B5EF4-FFF2-40B4-BE49-F238E27FC236}">
                  <a16:creationId xmlns:a16="http://schemas.microsoft.com/office/drawing/2014/main" id="{BBAFC56E-52B3-1ABA-6A71-6C688B1752D2}"/>
                </a:ext>
              </a:extLst>
            </p:cNvPr>
            <p:cNvSpPr/>
            <p:nvPr/>
          </p:nvSpPr>
          <p:spPr>
            <a:xfrm>
              <a:off x="722444" y="1464639"/>
              <a:ext cx="2230382" cy="1487055"/>
            </a:xfrm>
            <a:prstGeom prst="roundRect">
              <a:avLst/>
            </a:prstGeom>
            <a:noFill/>
            <a:ln w="19050">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9900"/>
                  </a:solidFill>
                </a:rPr>
                <a:t>構造化データ</a:t>
              </a:r>
              <a:endParaRPr lang="en-US" altLang="ja-JP" b="1" dirty="0">
                <a:solidFill>
                  <a:srgbClr val="FF9900"/>
                </a:solidFill>
              </a:endParaRPr>
            </a:p>
            <a:p>
              <a:pPr algn="ctr"/>
              <a:endParaRPr kumimoji="1" lang="en-US" altLang="ja-JP" b="1" dirty="0">
                <a:solidFill>
                  <a:srgbClr val="FF9900"/>
                </a:solidFill>
              </a:endParaRPr>
            </a:p>
            <a:p>
              <a:pPr algn="ctr"/>
              <a:endParaRPr kumimoji="1" lang="en-US" altLang="ja-JP" b="1" dirty="0">
                <a:solidFill>
                  <a:srgbClr val="FF9900"/>
                </a:solidFill>
              </a:endParaRPr>
            </a:p>
            <a:p>
              <a:pPr algn="ctr"/>
              <a:endParaRPr kumimoji="1" lang="ja-JP" altLang="en-US" b="1" dirty="0"/>
            </a:p>
          </p:txBody>
        </p:sp>
        <p:pic>
          <p:nvPicPr>
            <p:cNvPr id="11" name="図 10">
              <a:extLst>
                <a:ext uri="{FF2B5EF4-FFF2-40B4-BE49-F238E27FC236}">
                  <a16:creationId xmlns:a16="http://schemas.microsoft.com/office/drawing/2014/main" id="{38379842-F798-02C9-AFB5-578F88977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036" y="2037612"/>
              <a:ext cx="609600" cy="609600"/>
            </a:xfrm>
            <a:prstGeom prst="rect">
              <a:avLst/>
            </a:prstGeom>
            <a:ln w="19050">
              <a:solidFill>
                <a:schemeClr val="tx1"/>
              </a:solidFill>
            </a:ln>
          </p:spPr>
        </p:pic>
        <p:pic>
          <p:nvPicPr>
            <p:cNvPr id="13" name="図 12" descr="A kitchen utensil, a container, and a document are depicted in a minimalistic green layout.&#10;&#10;AI 生成コンテンツは誤りを含む可能性があります。">
              <a:extLst>
                <a:ext uri="{FF2B5EF4-FFF2-40B4-BE49-F238E27FC236}">
                  <a16:creationId xmlns:a16="http://schemas.microsoft.com/office/drawing/2014/main" id="{2C61EB79-C907-9E50-BC0A-54EE92ECB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3993" y="2037612"/>
              <a:ext cx="609600" cy="609600"/>
            </a:xfrm>
            <a:prstGeom prst="rect">
              <a:avLst/>
            </a:prstGeom>
            <a:ln w="19050">
              <a:solidFill>
                <a:schemeClr val="tx1"/>
              </a:solidFill>
            </a:ln>
          </p:spPr>
        </p:pic>
        <p:sp>
          <p:nvSpPr>
            <p:cNvPr id="14" name="テキスト ボックス 13">
              <a:extLst>
                <a:ext uri="{FF2B5EF4-FFF2-40B4-BE49-F238E27FC236}">
                  <a16:creationId xmlns:a16="http://schemas.microsoft.com/office/drawing/2014/main" id="{F78A4F58-081D-E7BA-1205-A3EE997BA1ED}"/>
                </a:ext>
              </a:extLst>
            </p:cNvPr>
            <p:cNvSpPr txBox="1"/>
            <p:nvPr/>
          </p:nvSpPr>
          <p:spPr>
            <a:xfrm>
              <a:off x="1143952" y="2614787"/>
              <a:ext cx="1387366" cy="369332"/>
            </a:xfrm>
            <a:prstGeom prst="rect">
              <a:avLst/>
            </a:prstGeom>
            <a:noFill/>
            <a:ln w="19050">
              <a:noFill/>
            </a:ln>
          </p:spPr>
          <p:txBody>
            <a:bodyPr wrap="square" rtlCol="0">
              <a:spAutoFit/>
            </a:bodyPr>
            <a:lstStyle/>
            <a:p>
              <a:r>
                <a:rPr kumimoji="1" lang="en-US" altLang="ja-JP" dirty="0"/>
                <a:t>RDS,S3….</a:t>
              </a:r>
              <a:endParaRPr kumimoji="1" lang="ja-JP" altLang="en-US" dirty="0"/>
            </a:p>
          </p:txBody>
        </p:sp>
      </p:grpSp>
      <p:cxnSp>
        <p:nvCxnSpPr>
          <p:cNvPr id="16" name="コネクタ: 曲線 15">
            <a:extLst>
              <a:ext uri="{FF2B5EF4-FFF2-40B4-BE49-F238E27FC236}">
                <a16:creationId xmlns:a16="http://schemas.microsoft.com/office/drawing/2014/main" id="{0569718F-58B6-75C5-8282-22DA8C3AD8FC}"/>
              </a:ext>
            </a:extLst>
          </p:cNvPr>
          <p:cNvCxnSpPr>
            <a:stCxn id="4" idx="3"/>
            <a:endCxn id="7" idx="1"/>
          </p:cNvCxnSpPr>
          <p:nvPr/>
        </p:nvCxnSpPr>
        <p:spPr>
          <a:xfrm>
            <a:off x="2952826" y="2247758"/>
            <a:ext cx="1414050" cy="1811940"/>
          </a:xfrm>
          <a:prstGeom prst="curvedConnector3">
            <a:avLst/>
          </a:prstGeom>
          <a:ln>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70620034-CD1E-A089-149A-29CD38271BE8}"/>
              </a:ext>
            </a:extLst>
          </p:cNvPr>
          <p:cNvGrpSpPr/>
          <p:nvPr/>
        </p:nvGrpSpPr>
        <p:grpSpPr>
          <a:xfrm>
            <a:off x="722444" y="3333569"/>
            <a:ext cx="2230382" cy="1487055"/>
            <a:chOff x="722444" y="3149818"/>
            <a:chExt cx="2230382" cy="1487055"/>
          </a:xfrm>
        </p:grpSpPr>
        <p:sp>
          <p:nvSpPr>
            <p:cNvPr id="17" name="四角形: 角を丸くする 16">
              <a:extLst>
                <a:ext uri="{FF2B5EF4-FFF2-40B4-BE49-F238E27FC236}">
                  <a16:creationId xmlns:a16="http://schemas.microsoft.com/office/drawing/2014/main" id="{9E0C21D2-8DAC-D80D-62F5-C0E2EC4DE6FA}"/>
                </a:ext>
              </a:extLst>
            </p:cNvPr>
            <p:cNvSpPr/>
            <p:nvPr/>
          </p:nvSpPr>
          <p:spPr>
            <a:xfrm>
              <a:off x="722444" y="3149818"/>
              <a:ext cx="2230382" cy="1487055"/>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6AB6"/>
                  </a:solidFill>
                </a:rPr>
                <a:t>ドキュメント</a:t>
              </a:r>
              <a:endParaRPr lang="en-US" altLang="ja-JP" b="1" dirty="0">
                <a:solidFill>
                  <a:srgbClr val="006AB6"/>
                </a:solidFill>
              </a:endParaRPr>
            </a:p>
            <a:p>
              <a:pPr algn="ctr"/>
              <a:endParaRPr kumimoji="1" lang="en-US" altLang="ja-JP" b="1" dirty="0">
                <a:solidFill>
                  <a:srgbClr val="FF9900"/>
                </a:solidFill>
              </a:endParaRPr>
            </a:p>
            <a:p>
              <a:pPr algn="ctr"/>
              <a:endParaRPr kumimoji="1" lang="en-US" altLang="ja-JP" b="1" dirty="0">
                <a:solidFill>
                  <a:srgbClr val="FF9900"/>
                </a:solidFill>
              </a:endParaRPr>
            </a:p>
            <a:p>
              <a:pPr algn="ctr"/>
              <a:endParaRPr kumimoji="1" lang="ja-JP" altLang="en-US" b="1" dirty="0"/>
            </a:p>
          </p:txBody>
        </p:sp>
        <p:pic>
          <p:nvPicPr>
            <p:cNvPr id="4098" name="Picture 2" descr="PDF icon material illustration / vector Stock Vector | Adobe Stock">
              <a:extLst>
                <a:ext uri="{FF2B5EF4-FFF2-40B4-BE49-F238E27FC236}">
                  <a16:creationId xmlns:a16="http://schemas.microsoft.com/office/drawing/2014/main" id="{2DD0D1FB-0B97-A401-2F61-79B9411A3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857" y="3768602"/>
              <a:ext cx="582190" cy="5821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crosoft word icon logo symbol 27179376 PNG">
              <a:extLst>
                <a:ext uri="{FF2B5EF4-FFF2-40B4-BE49-F238E27FC236}">
                  <a16:creationId xmlns:a16="http://schemas.microsoft.com/office/drawing/2014/main" id="{ABE117A4-2C73-34D0-B16C-1922072E22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9308" y="3677383"/>
              <a:ext cx="764628" cy="7646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xcelロゴ（アイコンマーク）のベクター画像を無料アプリ『Vectornator』で作ってみました！">
              <a:extLst>
                <a:ext uri="{FF2B5EF4-FFF2-40B4-BE49-F238E27FC236}">
                  <a16:creationId xmlns:a16="http://schemas.microsoft.com/office/drawing/2014/main" id="{62911998-E583-8BDC-03CB-44BB50DDB4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1911" y="3768602"/>
              <a:ext cx="582190" cy="582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7724EB24-632C-8D91-7CBE-5BD37F9D4010}"/>
              </a:ext>
            </a:extLst>
          </p:cNvPr>
          <p:cNvGrpSpPr/>
          <p:nvPr/>
        </p:nvGrpSpPr>
        <p:grpSpPr>
          <a:xfrm>
            <a:off x="722444" y="5130483"/>
            <a:ext cx="2230382" cy="1487055"/>
            <a:chOff x="696431" y="5004404"/>
            <a:chExt cx="2230382" cy="1487055"/>
          </a:xfrm>
        </p:grpSpPr>
        <p:sp>
          <p:nvSpPr>
            <p:cNvPr id="26" name="四角形: 角を丸くする 25">
              <a:extLst>
                <a:ext uri="{FF2B5EF4-FFF2-40B4-BE49-F238E27FC236}">
                  <a16:creationId xmlns:a16="http://schemas.microsoft.com/office/drawing/2014/main" id="{DABBC6C3-68FB-48BB-423C-1A5478C6F67E}"/>
                </a:ext>
              </a:extLst>
            </p:cNvPr>
            <p:cNvSpPr/>
            <p:nvPr/>
          </p:nvSpPr>
          <p:spPr>
            <a:xfrm>
              <a:off x="696431" y="5004404"/>
              <a:ext cx="2230382" cy="1487055"/>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B050"/>
                  </a:solidFill>
                </a:rPr>
                <a:t>MCP</a:t>
              </a:r>
              <a:r>
                <a:rPr kumimoji="1" lang="ja-JP" altLang="en-US" b="1" dirty="0">
                  <a:solidFill>
                    <a:srgbClr val="00B050"/>
                  </a:solidFill>
                </a:rPr>
                <a:t>サーバ</a:t>
              </a:r>
              <a:endParaRPr kumimoji="1" lang="en-US" altLang="ja-JP" b="1" dirty="0">
                <a:solidFill>
                  <a:srgbClr val="00B050"/>
                </a:solidFill>
              </a:endParaRPr>
            </a:p>
            <a:p>
              <a:pPr algn="ctr"/>
              <a:endParaRPr kumimoji="1" lang="en-US" altLang="ja-JP" b="1" dirty="0">
                <a:solidFill>
                  <a:srgbClr val="00B050"/>
                </a:solidFill>
              </a:endParaRPr>
            </a:p>
            <a:p>
              <a:pPr algn="ctr"/>
              <a:endParaRPr kumimoji="1" lang="en-US" altLang="ja-JP" b="1" dirty="0">
                <a:solidFill>
                  <a:srgbClr val="FF9900"/>
                </a:solidFill>
              </a:endParaRPr>
            </a:p>
            <a:p>
              <a:pPr algn="ctr"/>
              <a:endParaRPr kumimoji="1" lang="ja-JP" altLang="en-US" b="1" dirty="0"/>
            </a:p>
          </p:txBody>
        </p:sp>
        <p:pic>
          <p:nvPicPr>
            <p:cNvPr id="4104" name="Picture 8" descr="「サーバー」アイコン・イラストのフリー素材（商用可）">
              <a:extLst>
                <a:ext uri="{FF2B5EF4-FFF2-40B4-BE49-F238E27FC236}">
                  <a16:creationId xmlns:a16="http://schemas.microsoft.com/office/drawing/2014/main" id="{950C0C55-657B-E10F-4F1E-D008BB2C9B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0216" y="5681794"/>
              <a:ext cx="774837" cy="77483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コネクタ: 曲線 30">
            <a:extLst>
              <a:ext uri="{FF2B5EF4-FFF2-40B4-BE49-F238E27FC236}">
                <a16:creationId xmlns:a16="http://schemas.microsoft.com/office/drawing/2014/main" id="{487E642D-1D8E-9540-BC57-46CE7C8F0441}"/>
              </a:ext>
            </a:extLst>
          </p:cNvPr>
          <p:cNvCxnSpPr>
            <a:cxnSpLocks/>
            <a:stCxn id="17" idx="3"/>
            <a:endCxn id="7" idx="1"/>
          </p:cNvCxnSpPr>
          <p:nvPr/>
        </p:nvCxnSpPr>
        <p:spPr>
          <a:xfrm flipV="1">
            <a:off x="2952826" y="4059698"/>
            <a:ext cx="1414050" cy="17399"/>
          </a:xfrm>
          <a:prstGeom prst="curvedConnector3">
            <a:avLst/>
          </a:prstGeom>
          <a:ln>
            <a:solidFill>
              <a:srgbClr val="006AB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コネクタ: 曲線 33">
            <a:extLst>
              <a:ext uri="{FF2B5EF4-FFF2-40B4-BE49-F238E27FC236}">
                <a16:creationId xmlns:a16="http://schemas.microsoft.com/office/drawing/2014/main" id="{17340597-3AC0-617A-C626-B8E2976F361A}"/>
              </a:ext>
            </a:extLst>
          </p:cNvPr>
          <p:cNvCxnSpPr>
            <a:cxnSpLocks/>
            <a:stCxn id="26" idx="3"/>
            <a:endCxn id="7" idx="1"/>
          </p:cNvCxnSpPr>
          <p:nvPr/>
        </p:nvCxnSpPr>
        <p:spPr>
          <a:xfrm flipV="1">
            <a:off x="2952826" y="4059698"/>
            <a:ext cx="1414050" cy="1814313"/>
          </a:xfrm>
          <a:prstGeom prst="curved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A4160482-C119-819C-5308-E89F7895114B}"/>
              </a:ext>
            </a:extLst>
          </p:cNvPr>
          <p:cNvSpPr/>
          <p:nvPr/>
        </p:nvSpPr>
        <p:spPr>
          <a:xfrm>
            <a:off x="8562432" y="2881773"/>
            <a:ext cx="2485616" cy="23906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アウトプット</a:t>
            </a:r>
            <a:endParaRPr lang="en-US" altLang="ja-JP" b="1" dirty="0">
              <a:solidFill>
                <a:schemeClr val="tx1"/>
              </a:solidFill>
            </a:endParaRPr>
          </a:p>
          <a:p>
            <a:pPr algn="ctr"/>
            <a:endParaRPr lang="en-US" altLang="ja-JP" b="1" dirty="0">
              <a:solidFill>
                <a:schemeClr val="accent2"/>
              </a:solidFill>
            </a:endParaRPr>
          </a:p>
          <a:p>
            <a:pPr algn="ctr"/>
            <a:r>
              <a:rPr lang="ja-JP" altLang="en-US" dirty="0">
                <a:solidFill>
                  <a:schemeClr val="tx1"/>
                </a:solidFill>
              </a:rPr>
              <a:t>ダッシュボード</a:t>
            </a:r>
            <a:endParaRPr lang="en-US" altLang="ja-JP" dirty="0">
              <a:solidFill>
                <a:schemeClr val="tx1"/>
              </a:solidFill>
            </a:endParaRPr>
          </a:p>
          <a:p>
            <a:pPr algn="ctr"/>
            <a:r>
              <a:rPr lang="ja-JP" altLang="en-US" dirty="0">
                <a:solidFill>
                  <a:schemeClr val="tx1"/>
                </a:solidFill>
              </a:rPr>
              <a:t>要約</a:t>
            </a:r>
            <a:endParaRPr lang="en-US" altLang="ja-JP" dirty="0">
              <a:solidFill>
                <a:schemeClr val="tx1"/>
              </a:solidFill>
            </a:endParaRPr>
          </a:p>
          <a:p>
            <a:pPr algn="ctr"/>
            <a:r>
              <a:rPr lang="ja-JP" altLang="en-US" dirty="0">
                <a:solidFill>
                  <a:schemeClr val="tx1"/>
                </a:solidFill>
              </a:rPr>
              <a:t>タスクの自動化</a:t>
            </a:r>
            <a:endParaRPr lang="en-US" altLang="ja-JP" dirty="0">
              <a:solidFill>
                <a:schemeClr val="tx1"/>
              </a:solidFill>
            </a:endParaRPr>
          </a:p>
          <a:p>
            <a:pPr algn="ctr"/>
            <a:r>
              <a:rPr lang="ja-JP" altLang="en-US" dirty="0">
                <a:solidFill>
                  <a:schemeClr val="tx1"/>
                </a:solidFill>
              </a:rPr>
              <a:t>知識ベース</a:t>
            </a:r>
            <a:endParaRPr lang="en-US" altLang="ja-JP" dirty="0">
              <a:solidFill>
                <a:schemeClr val="tx1"/>
              </a:solidFill>
            </a:endParaRPr>
          </a:p>
          <a:p>
            <a:pPr algn="ctr"/>
            <a:r>
              <a:rPr lang="ja-JP" altLang="en-US" dirty="0">
                <a:solidFill>
                  <a:schemeClr val="tx1"/>
                </a:solidFill>
              </a:rPr>
              <a:t>調査レポート</a:t>
            </a:r>
            <a:r>
              <a:rPr lang="en-US" altLang="ja-JP" dirty="0">
                <a:solidFill>
                  <a:schemeClr val="tx1"/>
                </a:solidFill>
              </a:rPr>
              <a:t>……</a:t>
            </a:r>
          </a:p>
          <a:p>
            <a:pPr algn="ctr"/>
            <a:endParaRPr kumimoji="1" lang="ja-JP" altLang="en-US" dirty="0">
              <a:solidFill>
                <a:schemeClr val="tx1"/>
              </a:solidFill>
            </a:endParaRPr>
          </a:p>
        </p:txBody>
      </p:sp>
      <p:cxnSp>
        <p:nvCxnSpPr>
          <p:cNvPr id="39" name="直線矢印コネクタ 38">
            <a:extLst>
              <a:ext uri="{FF2B5EF4-FFF2-40B4-BE49-F238E27FC236}">
                <a16:creationId xmlns:a16="http://schemas.microsoft.com/office/drawing/2014/main" id="{5E979A49-8976-ED3F-DF20-0BE1AAFBBFAC}"/>
              </a:ext>
            </a:extLst>
          </p:cNvPr>
          <p:cNvCxnSpPr>
            <a:cxnSpLocks/>
            <a:stCxn id="7" idx="3"/>
            <a:endCxn id="37" idx="1"/>
          </p:cNvCxnSpPr>
          <p:nvPr/>
        </p:nvCxnSpPr>
        <p:spPr>
          <a:xfrm>
            <a:off x="7034403" y="4059698"/>
            <a:ext cx="1528029" cy="17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043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AD3CB-A60F-41E1-8575-5E01908482E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3B4905A-3697-4782-E430-9316F24336B8}"/>
              </a:ext>
            </a:extLst>
          </p:cNvPr>
          <p:cNvSpPr>
            <a:spLocks noGrp="1"/>
          </p:cNvSpPr>
          <p:nvPr>
            <p:ph type="title"/>
          </p:nvPr>
        </p:nvSpPr>
        <p:spPr/>
        <p:txBody>
          <a:bodyPr>
            <a:normAutofit/>
          </a:bodyPr>
          <a:lstStyle/>
          <a:p>
            <a:r>
              <a:rPr kumimoji="1" lang="ja-JP" altLang="en-US" dirty="0"/>
              <a:t>実践手順</a:t>
            </a:r>
            <a:r>
              <a:rPr lang="en-US" altLang="ja-JP" dirty="0"/>
              <a:t>:11</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0A6B136E-C8B1-A2C5-A1D4-24534F5D4797}"/>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左上の入力ボックスからスペースに任意の名前を付けます。</a:t>
            </a:r>
            <a:endParaRPr lang="en-US" altLang="ja-JP" dirty="0"/>
          </a:p>
          <a:p>
            <a:pPr marL="0" indent="0">
              <a:buNone/>
            </a:pPr>
            <a:r>
              <a:rPr lang="ja-JP" altLang="en-US" dirty="0"/>
              <a:t>打ち込んだらチェックマークをクリックします。</a:t>
            </a:r>
            <a:endParaRPr lang="en-US" altLang="ja-JP" dirty="0"/>
          </a:p>
          <a:p>
            <a:pPr marL="0" indent="0">
              <a:buNone/>
            </a:pPr>
            <a:r>
              <a:rPr lang="ja-JP" altLang="en-US" dirty="0"/>
              <a:t>右画像では</a:t>
            </a:r>
            <a:endParaRPr lang="en-US" altLang="ja-JP" dirty="0"/>
          </a:p>
          <a:p>
            <a:pPr marL="0" indent="0">
              <a:buNone/>
            </a:pPr>
            <a:r>
              <a:rPr lang="ja-JP" altLang="en-US" dirty="0"/>
              <a:t>サンプル売上</a:t>
            </a:r>
            <a:r>
              <a:rPr lang="en-US" altLang="ja-JP" dirty="0"/>
              <a:t>_2026_0210</a:t>
            </a:r>
          </a:p>
          <a:p>
            <a:pPr marL="0" indent="0">
              <a:buNone/>
            </a:pPr>
            <a:endParaRPr lang="en-US" altLang="ja-JP" dirty="0"/>
          </a:p>
        </p:txBody>
      </p:sp>
      <p:sp>
        <p:nvSpPr>
          <p:cNvPr id="3" name="正方形/長方形 2">
            <a:extLst>
              <a:ext uri="{FF2B5EF4-FFF2-40B4-BE49-F238E27FC236}">
                <a16:creationId xmlns:a16="http://schemas.microsoft.com/office/drawing/2014/main" id="{E7B1F162-C751-DFEC-C67D-192D043E1B04}"/>
              </a:ext>
            </a:extLst>
          </p:cNvPr>
          <p:cNvSpPr/>
          <p:nvPr/>
        </p:nvSpPr>
        <p:spPr>
          <a:xfrm>
            <a:off x="8231274" y="4652046"/>
            <a:ext cx="1229385" cy="26074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グラフィカル ユーザー インターフェイス, アプリケーション&#10;&#10;AI 生成コンテンツは誤りを含む可能性があります。">
            <a:extLst>
              <a:ext uri="{FF2B5EF4-FFF2-40B4-BE49-F238E27FC236}">
                <a16:creationId xmlns:a16="http://schemas.microsoft.com/office/drawing/2014/main" id="{512D8A69-F64D-9CD6-F89F-768A0899BEC2}"/>
              </a:ext>
            </a:extLst>
          </p:cNvPr>
          <p:cNvPicPr>
            <a:picLocks noChangeAspect="1"/>
          </p:cNvPicPr>
          <p:nvPr/>
        </p:nvPicPr>
        <p:blipFill>
          <a:blip r:embed="rId3"/>
          <a:stretch>
            <a:fillRect/>
          </a:stretch>
        </p:blipFill>
        <p:spPr>
          <a:xfrm>
            <a:off x="5451603" y="2456627"/>
            <a:ext cx="6454070" cy="2709747"/>
          </a:xfrm>
          <a:prstGeom prst="rect">
            <a:avLst/>
          </a:prstGeom>
        </p:spPr>
      </p:pic>
      <p:sp>
        <p:nvSpPr>
          <p:cNvPr id="10" name="正方形/長方形 9">
            <a:extLst>
              <a:ext uri="{FF2B5EF4-FFF2-40B4-BE49-F238E27FC236}">
                <a16:creationId xmlns:a16="http://schemas.microsoft.com/office/drawing/2014/main" id="{A25EC2A1-03EF-6A13-6F9D-46308C448509}"/>
              </a:ext>
            </a:extLst>
          </p:cNvPr>
          <p:cNvSpPr/>
          <p:nvPr/>
        </p:nvSpPr>
        <p:spPr>
          <a:xfrm>
            <a:off x="5481307" y="2346988"/>
            <a:ext cx="1229385" cy="42930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5438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E8C52-61F2-CE60-DB2F-DD73247134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DC45F9-BEF0-005A-2296-A68453BBC4EB}"/>
              </a:ext>
            </a:extLst>
          </p:cNvPr>
          <p:cNvSpPr>
            <a:spLocks noGrp="1"/>
          </p:cNvSpPr>
          <p:nvPr>
            <p:ph type="title"/>
          </p:nvPr>
        </p:nvSpPr>
        <p:spPr/>
        <p:txBody>
          <a:bodyPr>
            <a:normAutofit/>
          </a:bodyPr>
          <a:lstStyle/>
          <a:p>
            <a:r>
              <a:rPr kumimoji="1" lang="ja-JP" altLang="en-US" dirty="0"/>
              <a:t>実践手順</a:t>
            </a:r>
            <a:r>
              <a:rPr lang="en-US" altLang="ja-JP" dirty="0"/>
              <a:t>:12</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61F73A3E-DBCB-124F-481F-CAF854560215}"/>
              </a:ext>
            </a:extLst>
          </p:cNvPr>
          <p:cNvSpPr txBox="1">
            <a:spLocks/>
          </p:cNvSpPr>
          <p:nvPr/>
        </p:nvSpPr>
        <p:spPr>
          <a:xfrm>
            <a:off x="359437" y="1704109"/>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右側のチャットを開き、先ほど作成したスペースを選択し、データとアプリを選択します。</a:t>
            </a:r>
            <a:endParaRPr lang="en-US" altLang="ja-JP" dirty="0"/>
          </a:p>
        </p:txBody>
      </p:sp>
      <p:pic>
        <p:nvPicPr>
          <p:cNvPr id="5" name="図 4"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FF7CEB57-B453-A206-53A3-D3EC39517744}"/>
              </a:ext>
            </a:extLst>
          </p:cNvPr>
          <p:cNvPicPr>
            <a:picLocks noChangeAspect="1"/>
          </p:cNvPicPr>
          <p:nvPr/>
        </p:nvPicPr>
        <p:blipFill>
          <a:blip r:embed="rId3"/>
          <a:stretch>
            <a:fillRect/>
          </a:stretch>
        </p:blipFill>
        <p:spPr>
          <a:xfrm>
            <a:off x="5708436" y="1746624"/>
            <a:ext cx="5134692" cy="3953427"/>
          </a:xfrm>
          <a:prstGeom prst="rect">
            <a:avLst/>
          </a:prstGeom>
        </p:spPr>
      </p:pic>
      <p:sp>
        <p:nvSpPr>
          <p:cNvPr id="10" name="正方形/長方形 9">
            <a:extLst>
              <a:ext uri="{FF2B5EF4-FFF2-40B4-BE49-F238E27FC236}">
                <a16:creationId xmlns:a16="http://schemas.microsoft.com/office/drawing/2014/main" id="{4AAB69BA-0E54-CD85-3F2F-4E89B8D8400D}"/>
              </a:ext>
            </a:extLst>
          </p:cNvPr>
          <p:cNvSpPr/>
          <p:nvPr/>
        </p:nvSpPr>
        <p:spPr>
          <a:xfrm>
            <a:off x="6303342" y="3695627"/>
            <a:ext cx="3736586" cy="68349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134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6BA64-6EA8-B7C5-F580-5640D0B309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6BE201B-FFDC-5147-9713-2CD0A0B882D6}"/>
              </a:ext>
            </a:extLst>
          </p:cNvPr>
          <p:cNvSpPr>
            <a:spLocks noGrp="1"/>
          </p:cNvSpPr>
          <p:nvPr>
            <p:ph type="title"/>
          </p:nvPr>
        </p:nvSpPr>
        <p:spPr/>
        <p:txBody>
          <a:bodyPr>
            <a:normAutofit/>
          </a:bodyPr>
          <a:lstStyle/>
          <a:p>
            <a:r>
              <a:rPr kumimoji="1" lang="ja-JP" altLang="en-US" dirty="0"/>
              <a:t>実践手順</a:t>
            </a:r>
            <a:r>
              <a:rPr lang="en-US" altLang="ja-JP" dirty="0"/>
              <a:t>:13</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D78E1178-9426-1E42-255D-635EF06E9C72}"/>
              </a:ext>
            </a:extLst>
          </p:cNvPr>
          <p:cNvSpPr txBox="1">
            <a:spLocks/>
          </p:cNvSpPr>
          <p:nvPr/>
        </p:nvSpPr>
        <p:spPr>
          <a:xfrm>
            <a:off x="359437" y="1704109"/>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チャットで実際に質問してみてください。</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出力されたリンクをクリックしてください</a:t>
            </a:r>
            <a:endParaRPr lang="en-US" altLang="ja-JP" dirty="0"/>
          </a:p>
        </p:txBody>
      </p:sp>
      <p:pic>
        <p:nvPicPr>
          <p:cNvPr id="6" name="図 5" descr="グラフィカル ユーザー インターフェイス, テキスト, メール&#10;&#10;AI 生成コンテンツは誤りを含む可能性があります。">
            <a:extLst>
              <a:ext uri="{FF2B5EF4-FFF2-40B4-BE49-F238E27FC236}">
                <a16:creationId xmlns:a16="http://schemas.microsoft.com/office/drawing/2014/main" id="{9A35AE72-12B1-116C-F21B-0ECF3B65CBF5}"/>
              </a:ext>
            </a:extLst>
          </p:cNvPr>
          <p:cNvPicPr>
            <a:picLocks noChangeAspect="1"/>
          </p:cNvPicPr>
          <p:nvPr/>
        </p:nvPicPr>
        <p:blipFill>
          <a:blip r:embed="rId3"/>
          <a:stretch>
            <a:fillRect/>
          </a:stretch>
        </p:blipFill>
        <p:spPr>
          <a:xfrm>
            <a:off x="6727469" y="1380836"/>
            <a:ext cx="3688328" cy="5273964"/>
          </a:xfrm>
          <a:prstGeom prst="rect">
            <a:avLst/>
          </a:prstGeom>
        </p:spPr>
      </p:pic>
      <p:sp>
        <p:nvSpPr>
          <p:cNvPr id="10" name="正方形/長方形 9">
            <a:extLst>
              <a:ext uri="{FF2B5EF4-FFF2-40B4-BE49-F238E27FC236}">
                <a16:creationId xmlns:a16="http://schemas.microsoft.com/office/drawing/2014/main" id="{00F7A98D-D03D-241F-4103-E3FADD28BA4D}"/>
              </a:ext>
            </a:extLst>
          </p:cNvPr>
          <p:cNvSpPr/>
          <p:nvPr/>
        </p:nvSpPr>
        <p:spPr>
          <a:xfrm>
            <a:off x="6727469" y="2994891"/>
            <a:ext cx="1742276" cy="43410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2D24AF2-45E0-3DFF-6578-83BE3311E180}"/>
              </a:ext>
            </a:extLst>
          </p:cNvPr>
          <p:cNvSpPr/>
          <p:nvPr/>
        </p:nvSpPr>
        <p:spPr>
          <a:xfrm>
            <a:off x="444000" y="3625272"/>
            <a:ext cx="4900911" cy="1306946"/>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プロンプト</a:t>
            </a:r>
            <a:r>
              <a:rPr lang="en-US" altLang="ja-JP" b="1" dirty="0">
                <a:solidFill>
                  <a:schemeClr val="tx1"/>
                </a:solidFill>
              </a:rPr>
              <a:t>:</a:t>
            </a:r>
          </a:p>
          <a:p>
            <a:r>
              <a:rPr lang="ja-JP" altLang="en-US" b="1" dirty="0">
                <a:solidFill>
                  <a:schemeClr val="tx1"/>
                </a:solidFill>
              </a:rPr>
              <a:t>売上データを分析したい。</a:t>
            </a:r>
            <a:endParaRPr lang="en-US" altLang="ja-JP" b="1" dirty="0">
              <a:solidFill>
                <a:schemeClr val="tx1"/>
              </a:solidFill>
            </a:endParaRPr>
          </a:p>
          <a:p>
            <a:r>
              <a:rPr lang="ja-JP" altLang="en-US" b="1" dirty="0">
                <a:solidFill>
                  <a:schemeClr val="tx1"/>
                </a:solidFill>
              </a:rPr>
              <a:t>ダッシュボードへのリンクを教えて。</a:t>
            </a:r>
            <a:endParaRPr lang="en-US" altLang="ja-JP" b="1" dirty="0">
              <a:solidFill>
                <a:schemeClr val="tx1"/>
              </a:solidFill>
            </a:endParaRPr>
          </a:p>
        </p:txBody>
      </p:sp>
    </p:spTree>
    <p:extLst>
      <p:ext uri="{BB962C8B-B14F-4D97-AF65-F5344CB8AC3E}">
        <p14:creationId xmlns:p14="http://schemas.microsoft.com/office/powerpoint/2010/main" val="4214984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DAABD-DE2C-9A8D-0C45-F98DD227976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F1D024D-39C9-0B96-FB2F-39FB9FA74D6F}"/>
              </a:ext>
            </a:extLst>
          </p:cNvPr>
          <p:cNvSpPr>
            <a:spLocks noGrp="1"/>
          </p:cNvSpPr>
          <p:nvPr>
            <p:ph type="title"/>
          </p:nvPr>
        </p:nvSpPr>
        <p:spPr/>
        <p:txBody>
          <a:bodyPr>
            <a:normAutofit/>
          </a:bodyPr>
          <a:lstStyle/>
          <a:p>
            <a:r>
              <a:rPr kumimoji="1" lang="ja-JP" altLang="en-US" dirty="0"/>
              <a:t>実践手順</a:t>
            </a:r>
            <a:r>
              <a:rPr lang="en-US" altLang="ja-JP" dirty="0"/>
              <a:t>:14</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AA404B3A-C2DE-A76D-99CE-3EA902C8C45D}"/>
              </a:ext>
            </a:extLst>
          </p:cNvPr>
          <p:cNvSpPr txBox="1">
            <a:spLocks/>
          </p:cNvSpPr>
          <p:nvPr/>
        </p:nvSpPr>
        <p:spPr>
          <a:xfrm>
            <a:off x="359437" y="1704109"/>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ダッシュボードを開き、分析するために、下記プロンプトを入力してください。</a:t>
            </a:r>
            <a:endParaRPr lang="en-US" altLang="ja-JP" dirty="0"/>
          </a:p>
          <a:p>
            <a:pPr marL="0" indent="0">
              <a:buNone/>
            </a:pPr>
            <a:endParaRPr lang="en-US" altLang="ja-JP" dirty="0"/>
          </a:p>
          <a:p>
            <a:pPr marL="0" indent="0">
              <a:buNone/>
            </a:pPr>
            <a:endParaRPr lang="en-US" altLang="ja-JP" dirty="0"/>
          </a:p>
        </p:txBody>
      </p:sp>
      <p:sp>
        <p:nvSpPr>
          <p:cNvPr id="7" name="正方形/長方形 6">
            <a:extLst>
              <a:ext uri="{FF2B5EF4-FFF2-40B4-BE49-F238E27FC236}">
                <a16:creationId xmlns:a16="http://schemas.microsoft.com/office/drawing/2014/main" id="{71E26F9E-2FEA-CBB5-01F9-F301FC250AB7}"/>
              </a:ext>
            </a:extLst>
          </p:cNvPr>
          <p:cNvSpPr/>
          <p:nvPr/>
        </p:nvSpPr>
        <p:spPr>
          <a:xfrm>
            <a:off x="444000" y="4017818"/>
            <a:ext cx="4900911" cy="1306946"/>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プロンプト</a:t>
            </a:r>
            <a:r>
              <a:rPr lang="en-US" altLang="ja-JP" b="1" dirty="0">
                <a:solidFill>
                  <a:schemeClr val="tx1"/>
                </a:solidFill>
              </a:rPr>
              <a:t>:</a:t>
            </a:r>
          </a:p>
          <a:p>
            <a:r>
              <a:rPr lang="ja-JP" altLang="en-US" b="1" dirty="0">
                <a:solidFill>
                  <a:schemeClr val="tx1"/>
                </a:solidFill>
              </a:rPr>
              <a:t>カテゴリ別の売り上げを円グラフで作成してください。</a:t>
            </a:r>
            <a:endParaRPr lang="en-US" altLang="ja-JP" b="1" dirty="0">
              <a:solidFill>
                <a:schemeClr val="tx1"/>
              </a:solidFill>
            </a:endParaRPr>
          </a:p>
        </p:txBody>
      </p:sp>
      <p:pic>
        <p:nvPicPr>
          <p:cNvPr id="5" name="図 4" descr="グラフ, 円グラフ&#10;&#10;AI 生成コンテンツは誤りを含む可能性があります。">
            <a:extLst>
              <a:ext uri="{FF2B5EF4-FFF2-40B4-BE49-F238E27FC236}">
                <a16:creationId xmlns:a16="http://schemas.microsoft.com/office/drawing/2014/main" id="{EC4D5F52-EF55-55D5-4648-A560B0CC5A5E}"/>
              </a:ext>
            </a:extLst>
          </p:cNvPr>
          <p:cNvPicPr>
            <a:picLocks noChangeAspect="1"/>
          </p:cNvPicPr>
          <p:nvPr/>
        </p:nvPicPr>
        <p:blipFill>
          <a:blip r:embed="rId3"/>
          <a:stretch>
            <a:fillRect/>
          </a:stretch>
        </p:blipFill>
        <p:spPr>
          <a:xfrm>
            <a:off x="5726546" y="2189018"/>
            <a:ext cx="6060214" cy="3140126"/>
          </a:xfrm>
          <a:prstGeom prst="rect">
            <a:avLst/>
          </a:prstGeom>
        </p:spPr>
      </p:pic>
      <p:sp>
        <p:nvSpPr>
          <p:cNvPr id="8" name="正方形/長方形 7">
            <a:extLst>
              <a:ext uri="{FF2B5EF4-FFF2-40B4-BE49-F238E27FC236}">
                <a16:creationId xmlns:a16="http://schemas.microsoft.com/office/drawing/2014/main" id="{8E110C88-865D-0FF8-6FB3-C33FAFD96AC7}"/>
              </a:ext>
            </a:extLst>
          </p:cNvPr>
          <p:cNvSpPr/>
          <p:nvPr/>
        </p:nvSpPr>
        <p:spPr>
          <a:xfrm>
            <a:off x="535709" y="5745018"/>
            <a:ext cx="10123055" cy="8405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9900"/>
                </a:solidFill>
              </a:rPr>
              <a:t>自然言語でダッシュボードのデータに基づき、様々なグラフを作成することが可能！</a:t>
            </a:r>
          </a:p>
        </p:txBody>
      </p:sp>
    </p:spTree>
    <p:extLst>
      <p:ext uri="{BB962C8B-B14F-4D97-AF65-F5344CB8AC3E}">
        <p14:creationId xmlns:p14="http://schemas.microsoft.com/office/powerpoint/2010/main" val="347442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B524-7BD8-DBF3-5686-5D7AD022BA5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ABBB0EA-785C-5917-350E-D93755F347D2}"/>
              </a:ext>
            </a:extLst>
          </p:cNvPr>
          <p:cNvSpPr>
            <a:spLocks noGrp="1"/>
          </p:cNvSpPr>
          <p:nvPr>
            <p:ph type="title"/>
          </p:nvPr>
        </p:nvSpPr>
        <p:spPr/>
        <p:txBody>
          <a:bodyPr>
            <a:normAutofit/>
          </a:bodyPr>
          <a:lstStyle/>
          <a:p>
            <a:r>
              <a:rPr kumimoji="1" lang="ja-JP" altLang="en-US" dirty="0"/>
              <a:t>実践手順</a:t>
            </a:r>
            <a:r>
              <a:rPr lang="en-US" altLang="ja-JP" dirty="0"/>
              <a:t>:15</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C2681F32-6F00-9F98-CC68-251044B4DEAC}"/>
              </a:ext>
            </a:extLst>
          </p:cNvPr>
          <p:cNvSpPr txBox="1">
            <a:spLocks/>
          </p:cNvSpPr>
          <p:nvPr/>
        </p:nvSpPr>
        <p:spPr>
          <a:xfrm>
            <a:off x="359437" y="1356688"/>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その他にも・・</a:t>
            </a:r>
            <a:endParaRPr lang="en-US" altLang="ja-JP" dirty="0"/>
          </a:p>
          <a:p>
            <a:pPr marL="0" indent="0">
              <a:buNone/>
            </a:pPr>
            <a:r>
              <a:rPr lang="ja-JP" altLang="en-US" dirty="0"/>
              <a:t>直近の月売上教えて。</a:t>
            </a:r>
            <a:endParaRPr lang="en-US" altLang="ja-JP" dirty="0"/>
          </a:p>
          <a:p>
            <a:pPr marL="0" indent="0">
              <a:buNone/>
            </a:pPr>
            <a:r>
              <a:rPr lang="ja-JP" altLang="en-US" dirty="0"/>
              <a:t>先月からの売上の比較を教えて</a:t>
            </a:r>
            <a:endParaRPr lang="en-US" altLang="ja-JP" dirty="0"/>
          </a:p>
          <a:p>
            <a:pPr marL="0" indent="0">
              <a:buNone/>
            </a:pPr>
            <a:r>
              <a:rPr lang="ja-JP" altLang="en-US" dirty="0"/>
              <a:t>売上が減少した原因はを教えて</a:t>
            </a:r>
            <a:endParaRPr lang="en-US" altLang="ja-JP" dirty="0"/>
          </a:p>
          <a:p>
            <a:pPr marL="0" indent="0">
              <a:buNone/>
            </a:pPr>
            <a:endParaRPr lang="en-US" altLang="ja-JP" dirty="0"/>
          </a:p>
          <a:p>
            <a:pPr marL="0" indent="0">
              <a:buNone/>
            </a:pPr>
            <a:endParaRPr lang="en-US" altLang="ja-JP" dirty="0"/>
          </a:p>
          <a:p>
            <a:pPr marL="0" indent="0">
              <a:buNone/>
            </a:pPr>
            <a:r>
              <a:rPr lang="ja-JP" altLang="en-US" dirty="0"/>
              <a:t>自然言語でデータ分析が可能になります。</a:t>
            </a:r>
            <a:endParaRPr lang="en-US" altLang="ja-JP" dirty="0"/>
          </a:p>
          <a:p>
            <a:pPr marL="0" indent="0">
              <a:buNone/>
            </a:pPr>
            <a:endParaRPr lang="en-US" altLang="ja-JP" dirty="0"/>
          </a:p>
          <a:p>
            <a:pPr marL="0" indent="0">
              <a:buNone/>
            </a:pPr>
            <a:endParaRPr lang="en-US" altLang="ja-JP" dirty="0"/>
          </a:p>
        </p:txBody>
      </p:sp>
      <p:pic>
        <p:nvPicPr>
          <p:cNvPr id="6" name="図 5" descr="テキスト&#10;&#10;AI 生成コンテンツは誤りを含む可能性があります。">
            <a:extLst>
              <a:ext uri="{FF2B5EF4-FFF2-40B4-BE49-F238E27FC236}">
                <a16:creationId xmlns:a16="http://schemas.microsoft.com/office/drawing/2014/main" id="{2B925A13-5A32-2622-564D-0693353D8C9D}"/>
              </a:ext>
            </a:extLst>
          </p:cNvPr>
          <p:cNvPicPr>
            <a:picLocks noChangeAspect="1"/>
          </p:cNvPicPr>
          <p:nvPr/>
        </p:nvPicPr>
        <p:blipFill>
          <a:blip r:embed="rId3"/>
          <a:stretch>
            <a:fillRect/>
          </a:stretch>
        </p:blipFill>
        <p:spPr>
          <a:xfrm>
            <a:off x="6727254" y="1417164"/>
            <a:ext cx="3562550" cy="5032941"/>
          </a:xfrm>
          <a:prstGeom prst="rect">
            <a:avLst/>
          </a:prstGeom>
        </p:spPr>
      </p:pic>
    </p:spTree>
    <p:extLst>
      <p:ext uri="{BB962C8B-B14F-4D97-AF65-F5344CB8AC3E}">
        <p14:creationId xmlns:p14="http://schemas.microsoft.com/office/powerpoint/2010/main" val="3458330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36FA3-4B22-D1C3-AB41-DE3E4E55765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FD6A12-13EE-F5F0-3D77-87A1B346EE9E}"/>
              </a:ext>
            </a:extLst>
          </p:cNvPr>
          <p:cNvSpPr>
            <a:spLocks noGrp="1"/>
          </p:cNvSpPr>
          <p:nvPr>
            <p:ph type="title"/>
          </p:nvPr>
        </p:nvSpPr>
        <p:spPr/>
        <p:txBody>
          <a:bodyPr>
            <a:normAutofit/>
          </a:bodyPr>
          <a:lstStyle/>
          <a:p>
            <a:r>
              <a:rPr lang="en-US" altLang="ja-JP" dirty="0"/>
              <a:t>3. Space</a:t>
            </a:r>
            <a:r>
              <a:rPr lang="ja-JP" altLang="en-US" dirty="0"/>
              <a:t> 組織の知識を資産化　ーまとめー</a:t>
            </a:r>
            <a:endParaRPr kumimoji="1" lang="ja-JP" altLang="en-US" dirty="0"/>
          </a:p>
        </p:txBody>
      </p:sp>
      <p:sp>
        <p:nvSpPr>
          <p:cNvPr id="3" name="テキスト プレースホルダー 2">
            <a:extLst>
              <a:ext uri="{FF2B5EF4-FFF2-40B4-BE49-F238E27FC236}">
                <a16:creationId xmlns:a16="http://schemas.microsoft.com/office/drawing/2014/main" id="{59022A46-EE3A-89D8-4801-663B9D343836}"/>
              </a:ext>
            </a:extLst>
          </p:cNvPr>
          <p:cNvSpPr>
            <a:spLocks noGrp="1"/>
          </p:cNvSpPr>
          <p:nvPr>
            <p:ph type="body" sz="quarter" idx="10"/>
          </p:nvPr>
        </p:nvSpPr>
        <p:spPr>
          <a:xfrm>
            <a:off x="444000" y="1357745"/>
            <a:ext cx="11304000" cy="3791480"/>
          </a:xfrm>
        </p:spPr>
        <p:txBody>
          <a:bodyPr>
            <a:normAutofit/>
          </a:bodyPr>
          <a:lstStyle/>
          <a:p>
            <a:pPr marL="0" indent="0">
              <a:buNone/>
            </a:pPr>
            <a:r>
              <a:rPr kumimoji="1" lang="ja-JP" altLang="en-US" dirty="0"/>
              <a:t>　</a:t>
            </a:r>
            <a:endParaRPr kumimoji="1" lang="en-US" altLang="ja-JP" dirty="0"/>
          </a:p>
        </p:txBody>
      </p:sp>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81085E6C-CD92-9A87-7C6D-A36E4B10B400}"/>
              </a:ext>
            </a:extLst>
          </p:cNvPr>
          <p:cNvPicPr>
            <a:picLocks noChangeAspect="1"/>
          </p:cNvPicPr>
          <p:nvPr/>
        </p:nvPicPr>
        <p:blipFill>
          <a:blip r:embed="rId3"/>
          <a:stretch>
            <a:fillRect/>
          </a:stretch>
        </p:blipFill>
        <p:spPr>
          <a:xfrm>
            <a:off x="2309713" y="3429000"/>
            <a:ext cx="6404053" cy="3272247"/>
          </a:xfrm>
          <a:prstGeom prst="rect">
            <a:avLst/>
          </a:prstGeom>
        </p:spPr>
      </p:pic>
      <p:sp>
        <p:nvSpPr>
          <p:cNvPr id="6" name="テキスト プレースホルダー 2">
            <a:extLst>
              <a:ext uri="{FF2B5EF4-FFF2-40B4-BE49-F238E27FC236}">
                <a16:creationId xmlns:a16="http://schemas.microsoft.com/office/drawing/2014/main" id="{51F43214-433A-3997-B361-D151802ECE58}"/>
              </a:ext>
            </a:extLst>
          </p:cNvPr>
          <p:cNvSpPr txBox="1">
            <a:spLocks/>
          </p:cNvSpPr>
          <p:nvPr/>
        </p:nvSpPr>
        <p:spPr>
          <a:xfrm>
            <a:off x="359437" y="1547734"/>
            <a:ext cx="11388563" cy="1778393"/>
          </a:xfrm>
          <a:prstGeom prst="rect">
            <a:avLst/>
          </a:prstGeom>
        </p:spPr>
        <p:txBody>
          <a:bodyPr vert="horz" lIns="0" tIns="0" rIns="0" bIns="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今回はダッシュボードを作成して</a:t>
            </a:r>
            <a:r>
              <a:rPr lang="en-US" altLang="ja-JP" dirty="0"/>
              <a:t>Space</a:t>
            </a:r>
            <a:r>
              <a:rPr lang="ja-JP" altLang="en-US" dirty="0"/>
              <a:t>のデータとして利用しましたが、</a:t>
            </a:r>
          </a:p>
          <a:p>
            <a:pPr marL="0" indent="0">
              <a:buNone/>
            </a:pPr>
            <a:r>
              <a:rPr lang="en-US" altLang="ja-JP" dirty="0"/>
              <a:t>Quick</a:t>
            </a:r>
            <a:r>
              <a:rPr lang="ja-JP" altLang="en-US" dirty="0"/>
              <a:t> </a:t>
            </a:r>
            <a:r>
              <a:rPr lang="en-US" altLang="ja-JP" dirty="0"/>
              <a:t>Suite</a:t>
            </a:r>
            <a:r>
              <a:rPr lang="ja-JP" altLang="en-US" dirty="0"/>
              <a:t>は様々な外部データソース（</a:t>
            </a:r>
            <a:r>
              <a:rPr lang="en-US" altLang="ja-JP" dirty="0"/>
              <a:t>Salesforce</a:t>
            </a:r>
            <a:r>
              <a:rPr lang="ja-JP" altLang="en-US" dirty="0"/>
              <a:t>、</a:t>
            </a:r>
            <a:r>
              <a:rPr lang="en-US" altLang="ja-JP" dirty="0"/>
              <a:t>SharePoint</a:t>
            </a:r>
            <a:r>
              <a:rPr lang="ja-JP" altLang="en-US" dirty="0"/>
              <a:t>、</a:t>
            </a:r>
            <a:r>
              <a:rPr lang="en-US" altLang="ja-JP" dirty="0"/>
              <a:t>Jira</a:t>
            </a:r>
            <a:r>
              <a:rPr lang="ja-JP" altLang="en-US" dirty="0"/>
              <a:t>等）</a:t>
            </a:r>
          </a:p>
          <a:p>
            <a:pPr marL="0" indent="0">
              <a:buNone/>
            </a:pPr>
            <a:r>
              <a:rPr lang="ja-JP" altLang="en-US" dirty="0"/>
              <a:t>と連携し、組織全体の情報を一箇所に集約することが可能です。</a:t>
            </a:r>
          </a:p>
          <a:p>
            <a:pPr marL="0" indent="0">
              <a:buNone/>
            </a:pPr>
            <a:r>
              <a:rPr lang="ja-JP" altLang="en-US" dirty="0"/>
              <a:t>集約した情報に対して、チームメンバーが共同で管理・更新を行い、</a:t>
            </a:r>
          </a:p>
          <a:p>
            <a:pPr marL="0" indent="0">
              <a:buNone/>
            </a:pPr>
            <a:r>
              <a:rPr lang="en-US" altLang="ja-JP" dirty="0"/>
              <a:t>AI</a:t>
            </a:r>
            <a:r>
              <a:rPr lang="ja-JP" altLang="en-US" dirty="0"/>
              <a:t>が自動的に分析・回答を生成することで、データ活用を最大化します。</a:t>
            </a:r>
            <a:endParaRPr lang="en-US" altLang="ja-JP" dirty="0"/>
          </a:p>
          <a:p>
            <a:pPr marL="0" indent="0">
              <a:buNone/>
            </a:pPr>
            <a:endParaRPr lang="en-US" altLang="ja-JP" dirty="0"/>
          </a:p>
        </p:txBody>
      </p:sp>
    </p:spTree>
    <p:extLst>
      <p:ext uri="{BB962C8B-B14F-4D97-AF65-F5344CB8AC3E}">
        <p14:creationId xmlns:p14="http://schemas.microsoft.com/office/powerpoint/2010/main" val="1652748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21AFB-4D4B-4A01-B033-5C08E0FD7C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BA8F9BD-2EA6-3F8E-CC42-02491AC7DCB2}"/>
              </a:ext>
            </a:extLst>
          </p:cNvPr>
          <p:cNvSpPr>
            <a:spLocks noGrp="1"/>
          </p:cNvSpPr>
          <p:nvPr>
            <p:ph type="ctrTitle"/>
          </p:nvPr>
        </p:nvSpPr>
        <p:spPr>
          <a:xfrm>
            <a:off x="360000" y="971044"/>
            <a:ext cx="6336364" cy="3396174"/>
          </a:xfrm>
        </p:spPr>
        <p:txBody>
          <a:bodyPr/>
          <a:lstStyle/>
          <a:p>
            <a:r>
              <a:rPr lang="en-US" altLang="ja-JP" dirty="0"/>
              <a:t>4.</a:t>
            </a:r>
            <a:r>
              <a:rPr lang="en-US" altLang="ja-JP" dirty="0">
                <a:solidFill>
                  <a:srgbClr val="FF9900"/>
                </a:solidFill>
              </a:rPr>
              <a:t>Flows</a:t>
            </a:r>
            <a:r>
              <a:rPr lang="en-US" altLang="ja-JP" dirty="0"/>
              <a:t> </a:t>
            </a:r>
            <a:r>
              <a:rPr lang="ja-JP" altLang="en-US" dirty="0"/>
              <a:t>データ探索業務の自動化</a:t>
            </a:r>
            <a:endParaRPr kumimoji="1" lang="ja-JP" altLang="en-US" dirty="0"/>
          </a:p>
        </p:txBody>
      </p:sp>
      <p:sp>
        <p:nvSpPr>
          <p:cNvPr id="3" name="正方形/長方形 2">
            <a:extLst>
              <a:ext uri="{FF2B5EF4-FFF2-40B4-BE49-F238E27FC236}">
                <a16:creationId xmlns:a16="http://schemas.microsoft.com/office/drawing/2014/main" id="{3B5114F1-4618-DD17-C2EC-114FA04FA843}"/>
              </a:ext>
            </a:extLst>
          </p:cNvPr>
          <p:cNvSpPr/>
          <p:nvPr/>
        </p:nvSpPr>
        <p:spPr>
          <a:xfrm>
            <a:off x="186117" y="194209"/>
            <a:ext cx="3560495" cy="776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BEFEAB1B-2865-D7E8-2BB3-962FE6278BBE}"/>
              </a:ext>
            </a:extLst>
          </p:cNvPr>
          <p:cNvPicPr>
            <a:picLocks noChangeAspect="1"/>
          </p:cNvPicPr>
          <p:nvPr/>
        </p:nvPicPr>
        <p:blipFill>
          <a:blip r:embed="rId2"/>
          <a:stretch>
            <a:fillRect/>
          </a:stretch>
        </p:blipFill>
        <p:spPr>
          <a:xfrm>
            <a:off x="2271086" y="3841954"/>
            <a:ext cx="2951051" cy="2360841"/>
          </a:xfrm>
          <a:prstGeom prst="rect">
            <a:avLst/>
          </a:prstGeom>
        </p:spPr>
      </p:pic>
    </p:spTree>
    <p:extLst>
      <p:ext uri="{BB962C8B-B14F-4D97-AF65-F5344CB8AC3E}">
        <p14:creationId xmlns:p14="http://schemas.microsoft.com/office/powerpoint/2010/main" val="4000905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F3F72-6717-AF24-519F-CC9B7F00450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929FFE-E175-410B-0610-B459E0CE4DE6}"/>
              </a:ext>
            </a:extLst>
          </p:cNvPr>
          <p:cNvSpPr>
            <a:spLocks noGrp="1"/>
          </p:cNvSpPr>
          <p:nvPr>
            <p:ph type="title"/>
          </p:nvPr>
        </p:nvSpPr>
        <p:spPr/>
        <p:txBody>
          <a:bodyPr>
            <a:normAutofit/>
          </a:bodyPr>
          <a:lstStyle/>
          <a:p>
            <a:r>
              <a:rPr lang="en-US" altLang="ja-JP" dirty="0"/>
              <a:t>4.Flows </a:t>
            </a:r>
            <a:r>
              <a:rPr lang="ja-JP" altLang="en-US" dirty="0"/>
              <a:t>データ探索業務の自動化</a:t>
            </a:r>
            <a:endParaRPr kumimoji="1" lang="ja-JP" altLang="en-US" dirty="0"/>
          </a:p>
        </p:txBody>
      </p:sp>
      <p:sp>
        <p:nvSpPr>
          <p:cNvPr id="3" name="テキスト プレースホルダー 2">
            <a:extLst>
              <a:ext uri="{FF2B5EF4-FFF2-40B4-BE49-F238E27FC236}">
                <a16:creationId xmlns:a16="http://schemas.microsoft.com/office/drawing/2014/main" id="{CBE17E1C-7ED8-BD34-1E39-CDC4B6B91EEE}"/>
              </a:ext>
            </a:extLst>
          </p:cNvPr>
          <p:cNvSpPr>
            <a:spLocks noGrp="1"/>
          </p:cNvSpPr>
          <p:nvPr>
            <p:ph type="body" sz="quarter" idx="10"/>
          </p:nvPr>
        </p:nvSpPr>
        <p:spPr>
          <a:xfrm>
            <a:off x="444000" y="1439694"/>
            <a:ext cx="11304000" cy="5337242"/>
          </a:xfrm>
        </p:spPr>
        <p:txBody>
          <a:bodyPr>
            <a:normAutofit fontScale="92500" lnSpcReduction="10000"/>
          </a:bodyPr>
          <a:lstStyle/>
          <a:p>
            <a:pPr marL="0" indent="0">
              <a:buNone/>
            </a:pPr>
            <a:r>
              <a:rPr lang="en-US" altLang="ja-JP" dirty="0">
                <a:solidFill>
                  <a:srgbClr val="FF9900"/>
                </a:solidFill>
              </a:rPr>
              <a:t>Flows</a:t>
            </a:r>
            <a:r>
              <a:rPr lang="en-US" altLang="ja-JP" dirty="0"/>
              <a:t>:</a:t>
            </a:r>
            <a:r>
              <a:rPr lang="ja-JP" altLang="en-US" dirty="0"/>
              <a:t>日常的な定型業務を</a:t>
            </a:r>
            <a:r>
              <a:rPr lang="en-US" altLang="ja-JP" dirty="0"/>
              <a:t>AI</a:t>
            </a:r>
            <a:r>
              <a:rPr lang="ja-JP" altLang="en-US" dirty="0"/>
              <a:t>が自動実行するワークフロー自動化機能です。単純な作業の繰り返しではなく、状況に応じた判断を含む業務プロセスを自然言語で定義し、自動化できます。</a:t>
            </a:r>
            <a:endParaRPr lang="en-US" altLang="ja-JP" dirty="0"/>
          </a:p>
          <a:p>
            <a:pPr marL="0" indent="0">
              <a:buNone/>
            </a:pPr>
            <a:endParaRPr lang="en-US" altLang="ja-JP" b="1" dirty="0"/>
          </a:p>
          <a:p>
            <a:pPr marL="0" indent="0">
              <a:buNone/>
            </a:pPr>
            <a:r>
              <a:rPr lang="en-US" altLang="ja-JP" b="1" dirty="0"/>
              <a:t>1.Quick Suite</a:t>
            </a:r>
            <a:r>
              <a:rPr lang="ja-JP" altLang="en-US" b="1" dirty="0"/>
              <a:t>内のデータの</a:t>
            </a:r>
            <a:r>
              <a:rPr lang="en-US" altLang="ja-JP" b="1" dirty="0">
                <a:solidFill>
                  <a:srgbClr val="FF9900"/>
                </a:solidFill>
              </a:rPr>
              <a:t>2</a:t>
            </a:r>
            <a:r>
              <a:rPr lang="ja-JP" altLang="en-US" b="1" dirty="0">
                <a:solidFill>
                  <a:srgbClr val="FF9900"/>
                </a:solidFill>
              </a:rPr>
              <a:t>次活用</a:t>
            </a:r>
            <a:endParaRPr lang="en-US" altLang="ja-JP" b="1" dirty="0">
              <a:solidFill>
                <a:srgbClr val="FF9900"/>
              </a:solidFill>
            </a:endParaRPr>
          </a:p>
          <a:p>
            <a:pPr marL="0" indent="0">
              <a:buNone/>
            </a:pPr>
            <a:r>
              <a:rPr lang="ja-JP" altLang="en-US" dirty="0"/>
              <a:t>　・</a:t>
            </a:r>
            <a:r>
              <a:rPr lang="en-US" altLang="ja-JP" dirty="0"/>
              <a:t>Space</a:t>
            </a:r>
            <a:r>
              <a:rPr lang="ja-JP" altLang="en-US" dirty="0"/>
              <a:t>内の情報を活用</a:t>
            </a:r>
            <a:endParaRPr lang="en-US" altLang="ja-JP" dirty="0"/>
          </a:p>
          <a:p>
            <a:pPr marL="0" indent="0">
              <a:buNone/>
            </a:pPr>
            <a:r>
              <a:rPr lang="ja-JP" altLang="en-US" dirty="0"/>
              <a:t>　・</a:t>
            </a:r>
            <a:r>
              <a:rPr lang="en-US" altLang="ja-JP" dirty="0"/>
              <a:t>Quick Sight</a:t>
            </a:r>
            <a:r>
              <a:rPr lang="ja-JP" altLang="en-US" dirty="0"/>
              <a:t>のダッシュボードを参照</a:t>
            </a:r>
            <a:endParaRPr lang="en-US" altLang="ja-JP" dirty="0"/>
          </a:p>
          <a:p>
            <a:pPr marL="0" indent="0">
              <a:buNone/>
            </a:pPr>
            <a:r>
              <a:rPr lang="en-US" altLang="ja-JP" b="1" dirty="0"/>
              <a:t>2.</a:t>
            </a:r>
            <a:r>
              <a:rPr lang="ja-JP" altLang="en-US" b="1" dirty="0"/>
              <a:t>細かい</a:t>
            </a:r>
            <a:r>
              <a:rPr lang="ja-JP" altLang="en-US" b="1" dirty="0">
                <a:solidFill>
                  <a:srgbClr val="FF9900"/>
                </a:solidFill>
              </a:rPr>
              <a:t>プロンプトの指定</a:t>
            </a:r>
            <a:r>
              <a:rPr lang="ja-JP" altLang="en-US" b="1" dirty="0"/>
              <a:t>が可能</a:t>
            </a:r>
            <a:endParaRPr lang="en-US" altLang="ja-JP" b="1" dirty="0"/>
          </a:p>
          <a:p>
            <a:pPr marL="0" indent="0">
              <a:buNone/>
            </a:pPr>
            <a:r>
              <a:rPr lang="ja-JP" altLang="en-US" b="1" dirty="0"/>
              <a:t>　・詳細な支持を記述できる</a:t>
            </a:r>
            <a:endParaRPr lang="en-US" altLang="ja-JP" b="1" dirty="0"/>
          </a:p>
          <a:p>
            <a:pPr marL="0" indent="0">
              <a:buNone/>
            </a:pPr>
            <a:r>
              <a:rPr lang="ja-JP" altLang="en-US" b="1" dirty="0"/>
              <a:t>　・出力の品質・トーン・スタイルを調整できる</a:t>
            </a:r>
            <a:endParaRPr lang="en-US" altLang="ja-JP" b="1" dirty="0"/>
          </a:p>
          <a:p>
            <a:pPr marL="0" indent="0">
              <a:buNone/>
            </a:pPr>
            <a:r>
              <a:rPr lang="en-US" altLang="ja-JP" b="1" dirty="0"/>
              <a:t>3.</a:t>
            </a:r>
            <a:r>
              <a:rPr lang="ja-JP" altLang="en-US" b="1" dirty="0">
                <a:solidFill>
                  <a:srgbClr val="FF9900"/>
                </a:solidFill>
              </a:rPr>
              <a:t>定期実行</a:t>
            </a:r>
            <a:r>
              <a:rPr lang="ja-JP" altLang="en-US" b="1" dirty="0"/>
              <a:t>機能</a:t>
            </a:r>
            <a:endParaRPr lang="en-US" altLang="ja-JP" b="1" dirty="0"/>
          </a:p>
          <a:p>
            <a:pPr marL="0" indent="0">
              <a:buNone/>
            </a:pPr>
            <a:r>
              <a:rPr lang="ja-JP" altLang="en-US" b="1" dirty="0"/>
              <a:t>　・スケジュール設定で自動実行</a:t>
            </a:r>
            <a:endParaRPr lang="en-US" altLang="ja-JP" b="1" dirty="0"/>
          </a:p>
          <a:p>
            <a:pPr marL="0" indent="0">
              <a:buNone/>
            </a:pPr>
            <a:r>
              <a:rPr lang="ja-JP" altLang="en-US" b="1" dirty="0"/>
              <a:t>　・毎日、毎週、毎月など柔軟な設定</a:t>
            </a:r>
            <a:endParaRPr lang="en-US" altLang="ja-JP" b="1" dirty="0"/>
          </a:p>
          <a:p>
            <a:pPr marL="0" indent="0">
              <a:buNone/>
            </a:pPr>
            <a:endParaRPr lang="en-US" altLang="ja-JP" b="1" dirty="0"/>
          </a:p>
          <a:p>
            <a:pPr marL="0" indent="0">
              <a:buNone/>
            </a:pPr>
            <a:endParaRPr lang="en-US" altLang="ja-JP" dirty="0"/>
          </a:p>
        </p:txBody>
      </p:sp>
    </p:spTree>
    <p:extLst>
      <p:ext uri="{BB962C8B-B14F-4D97-AF65-F5344CB8AC3E}">
        <p14:creationId xmlns:p14="http://schemas.microsoft.com/office/powerpoint/2010/main" val="1070620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9553E-85F4-479B-D0DE-2573EFA676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C714C04-4B67-8152-9700-737F2FDB3CDA}"/>
              </a:ext>
            </a:extLst>
          </p:cNvPr>
          <p:cNvSpPr>
            <a:spLocks noGrp="1"/>
          </p:cNvSpPr>
          <p:nvPr>
            <p:ph type="title"/>
          </p:nvPr>
        </p:nvSpPr>
        <p:spPr/>
        <p:txBody>
          <a:bodyPr>
            <a:normAutofit/>
          </a:bodyPr>
          <a:lstStyle/>
          <a:p>
            <a:r>
              <a:rPr lang="en-US" altLang="ja-JP" dirty="0"/>
              <a:t>4.Quick Automate</a:t>
            </a:r>
            <a:r>
              <a:rPr lang="ja-JP" altLang="en-US" dirty="0"/>
              <a:t>との違い</a:t>
            </a:r>
            <a:endParaRPr kumimoji="1" lang="ja-JP" altLang="en-US" dirty="0"/>
          </a:p>
        </p:txBody>
      </p:sp>
      <p:sp>
        <p:nvSpPr>
          <p:cNvPr id="5" name="正方形/長方形 4">
            <a:extLst>
              <a:ext uri="{FF2B5EF4-FFF2-40B4-BE49-F238E27FC236}">
                <a16:creationId xmlns:a16="http://schemas.microsoft.com/office/drawing/2014/main" id="{268557DA-1372-CF74-2C40-A7FA74EA15C1}"/>
              </a:ext>
            </a:extLst>
          </p:cNvPr>
          <p:cNvSpPr/>
          <p:nvPr/>
        </p:nvSpPr>
        <p:spPr>
          <a:xfrm>
            <a:off x="854766" y="1504122"/>
            <a:ext cx="4684644" cy="5055704"/>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ja-JP" sz="2000" b="1" dirty="0">
              <a:solidFill>
                <a:srgbClr val="FF9900"/>
              </a:solidFill>
            </a:endParaRPr>
          </a:p>
          <a:p>
            <a:r>
              <a:rPr lang="en-US" altLang="ja-JP" sz="2000" b="1" dirty="0">
                <a:solidFill>
                  <a:srgbClr val="FF9900"/>
                </a:solidFill>
              </a:rPr>
              <a:t>Flows</a:t>
            </a:r>
            <a:r>
              <a:rPr lang="ja-JP" altLang="en-US" sz="2000" b="1" dirty="0">
                <a:solidFill>
                  <a:schemeClr val="tx1"/>
                </a:solidFill>
              </a:rPr>
              <a:t>を選ぶべき場合</a:t>
            </a:r>
            <a:endParaRPr lang="en-US" altLang="ja-JP" sz="2000" b="1" dirty="0">
              <a:solidFill>
                <a:schemeClr val="tx1"/>
              </a:solidFill>
            </a:endParaRPr>
          </a:p>
          <a:p>
            <a:r>
              <a:rPr lang="ja-JP" altLang="en-US" sz="2000" dirty="0">
                <a:solidFill>
                  <a:schemeClr val="tx1"/>
                </a:solidFill>
              </a:rPr>
              <a:t>・文章の質、表現にこだわりたい</a:t>
            </a:r>
            <a:endParaRPr lang="en-US" altLang="ja-JP" sz="2000" dirty="0">
              <a:solidFill>
                <a:schemeClr val="tx1"/>
              </a:solidFill>
            </a:endParaRPr>
          </a:p>
          <a:p>
            <a:r>
              <a:rPr lang="ja-JP" altLang="en-US" sz="2000" dirty="0">
                <a:solidFill>
                  <a:schemeClr val="tx1"/>
                </a:solidFill>
              </a:rPr>
              <a:t>・クリエイティブなコンテンツ生成</a:t>
            </a:r>
            <a:endParaRPr lang="en-US" altLang="ja-JP" sz="2000" dirty="0">
              <a:solidFill>
                <a:schemeClr val="tx1"/>
              </a:solidFill>
            </a:endParaRPr>
          </a:p>
          <a:p>
            <a:r>
              <a:rPr lang="ja-JP" altLang="en-US" sz="2000" dirty="0">
                <a:solidFill>
                  <a:schemeClr val="tx1"/>
                </a:solidFill>
              </a:rPr>
              <a:t>・</a:t>
            </a:r>
            <a:r>
              <a:rPr lang="en-US" altLang="ja-JP" sz="2000" dirty="0">
                <a:solidFill>
                  <a:schemeClr val="tx1"/>
                </a:solidFill>
              </a:rPr>
              <a:t>Quick Suite</a:t>
            </a:r>
            <a:r>
              <a:rPr lang="ja-JP" altLang="en-US" sz="2000" dirty="0">
                <a:solidFill>
                  <a:schemeClr val="tx1"/>
                </a:solidFill>
              </a:rPr>
              <a:t>内のデータを活用したい</a:t>
            </a:r>
            <a:endParaRPr lang="en-US" altLang="ja-JP" sz="2000" dirty="0">
              <a:solidFill>
                <a:schemeClr val="tx1"/>
              </a:solidFill>
            </a:endParaRPr>
          </a:p>
          <a:p>
            <a:endParaRPr lang="en-US" altLang="ja-JP" sz="2000" dirty="0">
              <a:solidFill>
                <a:schemeClr val="tx1"/>
              </a:solidFill>
            </a:endParaRPr>
          </a:p>
          <a:p>
            <a:r>
              <a:rPr lang="ja-JP" altLang="en-US" sz="2000" b="1" dirty="0">
                <a:solidFill>
                  <a:schemeClr val="tx1"/>
                </a:solidFill>
              </a:rPr>
              <a:t>例</a:t>
            </a:r>
            <a:r>
              <a:rPr lang="en-US" altLang="ja-JP" sz="2000" b="1" dirty="0">
                <a:solidFill>
                  <a:schemeClr val="tx1"/>
                </a:solidFill>
              </a:rPr>
              <a:t>:</a:t>
            </a:r>
          </a:p>
          <a:p>
            <a:r>
              <a:rPr lang="ja-JP" altLang="en-US" sz="2000" dirty="0">
                <a:solidFill>
                  <a:schemeClr val="tx1"/>
                </a:solidFill>
              </a:rPr>
              <a:t>・キャッチコピー作成</a:t>
            </a:r>
            <a:endParaRPr lang="en-US" altLang="ja-JP" sz="2000" dirty="0">
              <a:solidFill>
                <a:schemeClr val="tx1"/>
              </a:solidFill>
            </a:endParaRPr>
          </a:p>
          <a:p>
            <a:r>
              <a:rPr lang="ja-JP" altLang="en-US" sz="2000" dirty="0">
                <a:solidFill>
                  <a:schemeClr val="tx1"/>
                </a:solidFill>
              </a:rPr>
              <a:t>・ブログ投稿記事の下書き</a:t>
            </a:r>
            <a:endParaRPr lang="en-US" altLang="ja-JP" sz="2000" dirty="0">
              <a:solidFill>
                <a:schemeClr val="tx1"/>
              </a:solidFill>
            </a:endParaRPr>
          </a:p>
          <a:p>
            <a:r>
              <a:rPr lang="ja-JP" altLang="en-US" sz="2000" dirty="0">
                <a:solidFill>
                  <a:schemeClr val="tx1"/>
                </a:solidFill>
              </a:rPr>
              <a:t>・</a:t>
            </a:r>
            <a:r>
              <a:rPr lang="en-US" altLang="ja-JP" sz="2000" dirty="0">
                <a:solidFill>
                  <a:schemeClr val="tx1"/>
                </a:solidFill>
              </a:rPr>
              <a:t>SNS</a:t>
            </a:r>
            <a:r>
              <a:rPr lang="ja-JP" altLang="en-US" sz="2000" dirty="0">
                <a:solidFill>
                  <a:schemeClr val="tx1"/>
                </a:solidFill>
              </a:rPr>
              <a:t>投稿文の生成</a:t>
            </a:r>
            <a:endParaRPr lang="en-US" altLang="ja-JP" sz="2000" dirty="0">
              <a:solidFill>
                <a:schemeClr val="tx1"/>
              </a:solidFill>
            </a:endParaRPr>
          </a:p>
          <a:p>
            <a:r>
              <a:rPr lang="ja-JP" altLang="en-US" b="1" dirty="0"/>
              <a:t>場合</a:t>
            </a:r>
            <a:endParaRPr lang="en-US" altLang="ja-JP" b="1" dirty="0"/>
          </a:p>
          <a:p>
            <a:r>
              <a:rPr lang="ja-JP" altLang="en-US" dirty="0"/>
              <a:t>・文章の質、表現にこだわりたい</a:t>
            </a:r>
            <a:endParaRPr lang="en-US" altLang="ja-JP" dirty="0"/>
          </a:p>
          <a:p>
            <a:r>
              <a:rPr lang="ja-JP" altLang="en-US" dirty="0"/>
              <a:t>・クリエイティブなコンテンツ生成</a:t>
            </a:r>
            <a:endParaRPr lang="en-US" altLang="ja-JP" dirty="0"/>
          </a:p>
          <a:p>
            <a:r>
              <a:rPr lang="ja-JP" altLang="en-US" dirty="0"/>
              <a:t>・</a:t>
            </a:r>
            <a:r>
              <a:rPr lang="en-US" altLang="ja-JP" dirty="0"/>
              <a:t>Quick Suite</a:t>
            </a:r>
            <a:r>
              <a:rPr lang="ja-JP" altLang="en-US" dirty="0"/>
              <a:t>内のデータを活用した</a:t>
            </a:r>
            <a:endParaRPr kumimoji="1" lang="ja-JP" altLang="en-US" dirty="0"/>
          </a:p>
        </p:txBody>
      </p:sp>
      <p:sp>
        <p:nvSpPr>
          <p:cNvPr id="8" name="正方形/長方形 7">
            <a:extLst>
              <a:ext uri="{FF2B5EF4-FFF2-40B4-BE49-F238E27FC236}">
                <a16:creationId xmlns:a16="http://schemas.microsoft.com/office/drawing/2014/main" id="{FC12A511-5D2C-C719-9947-FEDC64F48E68}"/>
              </a:ext>
            </a:extLst>
          </p:cNvPr>
          <p:cNvSpPr/>
          <p:nvPr/>
        </p:nvSpPr>
        <p:spPr>
          <a:xfrm>
            <a:off x="6096000" y="1504122"/>
            <a:ext cx="4684644" cy="5055704"/>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FF9900"/>
                </a:solidFill>
              </a:rPr>
              <a:t>Quick Automate</a:t>
            </a:r>
            <a:r>
              <a:rPr lang="ja-JP" altLang="en-US" sz="2000" b="1" dirty="0">
                <a:solidFill>
                  <a:schemeClr val="tx1"/>
                </a:solidFill>
              </a:rPr>
              <a:t>を選ぶべき場合</a:t>
            </a:r>
            <a:endParaRPr lang="en-US" altLang="ja-JP" sz="2000" b="1" dirty="0">
              <a:solidFill>
                <a:schemeClr val="tx1"/>
              </a:solidFill>
            </a:endParaRPr>
          </a:p>
          <a:p>
            <a:r>
              <a:rPr lang="ja-JP" altLang="en-US" sz="2000" dirty="0">
                <a:solidFill>
                  <a:schemeClr val="tx1"/>
                </a:solidFill>
              </a:rPr>
              <a:t>・出力形式をこだわりたい</a:t>
            </a:r>
            <a:r>
              <a:rPr lang="en-US" altLang="ja-JP" sz="2000" dirty="0">
                <a:solidFill>
                  <a:schemeClr val="tx1"/>
                </a:solidFill>
              </a:rPr>
              <a:t>(Excel</a:t>
            </a:r>
            <a:r>
              <a:rPr lang="ja-JP" altLang="en-US" sz="2000" dirty="0">
                <a:solidFill>
                  <a:schemeClr val="tx1"/>
                </a:solidFill>
              </a:rPr>
              <a:t>等</a:t>
            </a:r>
            <a:r>
              <a:rPr lang="en-US" altLang="ja-JP" sz="2000" dirty="0">
                <a:solidFill>
                  <a:schemeClr val="tx1"/>
                </a:solidFill>
              </a:rPr>
              <a:t>)</a:t>
            </a:r>
            <a:endParaRPr lang="ja-JP" altLang="en-US" sz="2000" dirty="0">
              <a:solidFill>
                <a:schemeClr val="tx1"/>
              </a:solidFill>
            </a:endParaRPr>
          </a:p>
          <a:p>
            <a:r>
              <a:rPr lang="ja-JP" altLang="en-US" sz="2000" dirty="0">
                <a:solidFill>
                  <a:schemeClr val="tx1"/>
                </a:solidFill>
              </a:rPr>
              <a:t>・複数システム間の連携</a:t>
            </a:r>
          </a:p>
          <a:p>
            <a:r>
              <a:rPr lang="ja-JP" altLang="en-US" sz="2000" dirty="0">
                <a:solidFill>
                  <a:schemeClr val="tx1"/>
                </a:solidFill>
              </a:rPr>
              <a:t>・複雑なデータ処理・変換</a:t>
            </a:r>
            <a:endParaRPr lang="en-US" altLang="ja-JP" sz="2000" dirty="0">
              <a:solidFill>
                <a:schemeClr val="tx1"/>
              </a:solidFill>
            </a:endParaRPr>
          </a:p>
          <a:p>
            <a:endParaRPr lang="en-US" altLang="ja-JP" sz="2000" dirty="0">
              <a:solidFill>
                <a:schemeClr val="tx1"/>
              </a:solidFill>
            </a:endParaRPr>
          </a:p>
          <a:p>
            <a:r>
              <a:rPr lang="ja-JP" altLang="en-US" sz="2000" b="1" dirty="0">
                <a:solidFill>
                  <a:schemeClr val="tx1"/>
                </a:solidFill>
              </a:rPr>
              <a:t>例</a:t>
            </a:r>
            <a:r>
              <a:rPr lang="en-US" altLang="ja-JP" sz="2000" b="1" dirty="0">
                <a:solidFill>
                  <a:schemeClr val="tx1"/>
                </a:solidFill>
              </a:rPr>
              <a:t>:</a:t>
            </a:r>
          </a:p>
          <a:p>
            <a:r>
              <a:rPr lang="ja-JP" altLang="en-US" sz="2000" dirty="0">
                <a:solidFill>
                  <a:schemeClr val="tx1"/>
                </a:solidFill>
              </a:rPr>
              <a:t>・</a:t>
            </a:r>
            <a:r>
              <a:rPr lang="en-US" altLang="ja-JP" sz="2000" dirty="0">
                <a:solidFill>
                  <a:schemeClr val="tx1"/>
                </a:solidFill>
              </a:rPr>
              <a:t>Excel</a:t>
            </a:r>
            <a:r>
              <a:rPr lang="ja-JP" altLang="en-US" sz="2000" dirty="0">
                <a:solidFill>
                  <a:schemeClr val="tx1"/>
                </a:solidFill>
              </a:rPr>
              <a:t>レポートの自動生成</a:t>
            </a:r>
            <a:endParaRPr lang="en-US" altLang="ja-JP" sz="2000" dirty="0">
              <a:solidFill>
                <a:schemeClr val="tx1"/>
              </a:solidFill>
            </a:endParaRPr>
          </a:p>
          <a:p>
            <a:r>
              <a:rPr lang="ja-JP" altLang="en-US" sz="2000" dirty="0">
                <a:solidFill>
                  <a:schemeClr val="tx1"/>
                </a:solidFill>
              </a:rPr>
              <a:t>・複数システム間のデータ同期</a:t>
            </a:r>
          </a:p>
          <a:p>
            <a:r>
              <a:rPr lang="ja-JP" altLang="en-US" dirty="0"/>
              <a:t>場合</a:t>
            </a:r>
            <a:endParaRPr lang="en-US" altLang="ja-JP" dirty="0"/>
          </a:p>
          <a:p>
            <a:r>
              <a:rPr lang="ja-JP" altLang="en-US" dirty="0"/>
              <a:t>・文章の質、表現にこだわりたい</a:t>
            </a:r>
            <a:endParaRPr lang="en-US" altLang="ja-JP" dirty="0"/>
          </a:p>
          <a:p>
            <a:r>
              <a:rPr lang="ja-JP" altLang="en-US" dirty="0"/>
              <a:t>・クリエイティブなコンテンツ生成</a:t>
            </a:r>
            <a:endParaRPr lang="en-US" altLang="ja-JP" dirty="0"/>
          </a:p>
          <a:p>
            <a:r>
              <a:rPr lang="ja-JP" altLang="en-US" dirty="0"/>
              <a:t>・</a:t>
            </a:r>
            <a:r>
              <a:rPr lang="en-US" altLang="ja-JP" dirty="0"/>
              <a:t>Quick Suite</a:t>
            </a:r>
            <a:r>
              <a:rPr lang="ja-JP" altLang="en-US" dirty="0"/>
              <a:t>内のデータを活用した</a:t>
            </a:r>
            <a:endParaRPr kumimoji="1" lang="ja-JP" altLang="en-US" dirty="0"/>
          </a:p>
        </p:txBody>
      </p:sp>
    </p:spTree>
    <p:extLst>
      <p:ext uri="{BB962C8B-B14F-4D97-AF65-F5344CB8AC3E}">
        <p14:creationId xmlns:p14="http://schemas.microsoft.com/office/powerpoint/2010/main" val="2691118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EF3DC-6ADA-5909-924D-928B5716C9F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857B5C-7B27-FCDE-51C3-534E18A83A3B}"/>
              </a:ext>
            </a:extLst>
          </p:cNvPr>
          <p:cNvSpPr>
            <a:spLocks noGrp="1"/>
          </p:cNvSpPr>
          <p:nvPr>
            <p:ph type="title"/>
          </p:nvPr>
        </p:nvSpPr>
        <p:spPr/>
        <p:txBody>
          <a:bodyPr>
            <a:normAutofit/>
          </a:bodyPr>
          <a:lstStyle/>
          <a:p>
            <a:r>
              <a:rPr lang="en-US" altLang="ja-JP" dirty="0"/>
              <a:t>4.Flows </a:t>
            </a:r>
            <a:r>
              <a:rPr lang="ja-JP" altLang="en-US" dirty="0"/>
              <a:t>データ探索業務の自動化</a:t>
            </a:r>
            <a:endParaRPr kumimoji="1" lang="ja-JP" altLang="en-US" dirty="0"/>
          </a:p>
        </p:txBody>
      </p:sp>
      <p:sp>
        <p:nvSpPr>
          <p:cNvPr id="3" name="テキスト プレースホルダー 2">
            <a:extLst>
              <a:ext uri="{FF2B5EF4-FFF2-40B4-BE49-F238E27FC236}">
                <a16:creationId xmlns:a16="http://schemas.microsoft.com/office/drawing/2014/main" id="{7D31AC26-81EE-42EB-978C-1C471AEB6399}"/>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r>
              <a:rPr kumimoji="1" lang="ja-JP" altLang="en-US" b="1" dirty="0">
                <a:solidFill>
                  <a:srgbClr val="FF9900"/>
                </a:solidFill>
                <a:effectLst/>
              </a:rPr>
              <a:t>課題</a:t>
            </a:r>
            <a:endParaRPr kumimoji="1" lang="en-US" altLang="ja-JP" b="1" dirty="0">
              <a:solidFill>
                <a:srgbClr val="FF9900"/>
              </a:solidFill>
              <a:effectLst/>
            </a:endParaRPr>
          </a:p>
          <a:p>
            <a:pPr marL="0" indent="0">
              <a:buNone/>
            </a:pPr>
            <a:r>
              <a:rPr kumimoji="1" lang="ja-JP" altLang="en-US" dirty="0"/>
              <a:t>・</a:t>
            </a:r>
            <a:r>
              <a:rPr lang="ja-JP" altLang="en-US" dirty="0"/>
              <a:t>各主幹部署が</a:t>
            </a:r>
            <a:r>
              <a:rPr kumimoji="1" lang="ja-JP" altLang="en-US" dirty="0"/>
              <a:t>新しい</a:t>
            </a:r>
            <a:r>
              <a:rPr kumimoji="1" lang="en-US" altLang="ja-JP" dirty="0"/>
              <a:t>AI</a:t>
            </a:r>
            <a:r>
              <a:rPr kumimoji="1" lang="ja-JP" altLang="en-US" dirty="0"/>
              <a:t>を作るために必要なデータを探しており、そのたびに担当者にデータの問い合わせが殺到している。</a:t>
            </a:r>
            <a:endParaRPr kumimoji="1" lang="en-US" altLang="ja-JP" dirty="0"/>
          </a:p>
          <a:p>
            <a:pPr marL="0" indent="0">
              <a:buNone/>
            </a:pPr>
            <a:r>
              <a:rPr lang="ja-JP" altLang="en-US" dirty="0">
                <a:effectLst>
                  <a:reflection endPos="0" dir="5400000" sy="-100000" algn="bl" rotWithShape="0"/>
                </a:effectLst>
              </a:rPr>
              <a:t>→データ探索業務が属人化し、手間と時間が増大</a:t>
            </a:r>
            <a:endParaRPr lang="en-US" altLang="ja-JP" dirty="0">
              <a:effectLst>
                <a:reflection endPos="0" dir="5400000" sy="-100000" algn="bl" rotWithShape="0"/>
              </a:effectLst>
            </a:endParaRPr>
          </a:p>
          <a:p>
            <a:pPr marL="0" indent="0">
              <a:buNone/>
            </a:pPr>
            <a:r>
              <a:rPr lang="en-US" altLang="ja-JP" b="1" dirty="0">
                <a:solidFill>
                  <a:srgbClr val="FF9900"/>
                </a:solidFill>
                <a:effectLst>
                  <a:reflection endPos="0" dir="5400000" sy="-100000" algn="bl" rotWithShape="0"/>
                </a:effectLst>
              </a:rPr>
              <a:t>Amazon Quick Suite</a:t>
            </a:r>
            <a:r>
              <a:rPr lang="ja-JP" altLang="en-US" b="1" dirty="0">
                <a:solidFill>
                  <a:srgbClr val="FF9900"/>
                </a:solidFill>
                <a:effectLst>
                  <a:reflection endPos="0" dir="5400000" sy="-100000" algn="bl" rotWithShape="0"/>
                </a:effectLst>
              </a:rPr>
              <a:t>の解決策</a:t>
            </a:r>
            <a:endParaRPr lang="en-US" altLang="ja-JP" b="1" dirty="0">
              <a:solidFill>
                <a:srgbClr val="FF9900"/>
              </a:solidFill>
              <a:effectLst>
                <a:reflection endPos="0" dir="5400000" sy="-100000" algn="bl" rotWithShape="0"/>
              </a:effectLst>
            </a:endParaRPr>
          </a:p>
          <a:p>
            <a:pPr marL="0" indent="0">
              <a:buNone/>
            </a:pPr>
            <a:r>
              <a:rPr lang="ja-JP" altLang="en-US" dirty="0"/>
              <a:t>・</a:t>
            </a:r>
            <a:r>
              <a:rPr lang="en-US" altLang="ja-JP" dirty="0"/>
              <a:t>Amazon </a:t>
            </a:r>
            <a:r>
              <a:rPr lang="en-US" altLang="ja-JP" dirty="0" err="1"/>
              <a:t>QuickSuite</a:t>
            </a:r>
            <a:r>
              <a:rPr lang="en-US" altLang="ja-JP" dirty="0"/>
              <a:t> </a:t>
            </a:r>
            <a:r>
              <a:rPr lang="ja-JP" altLang="en-US" dirty="0"/>
              <a:t>の「</a:t>
            </a:r>
            <a:r>
              <a:rPr lang="en-US" altLang="ja-JP" dirty="0"/>
              <a:t>Flows</a:t>
            </a:r>
            <a:r>
              <a:rPr lang="ja-JP" altLang="en-US" dirty="0"/>
              <a:t>」機能を活用し、データ検索プロセスを </a:t>
            </a:r>
            <a:r>
              <a:rPr lang="en-US" altLang="ja-JP" dirty="0"/>
              <a:t>AI </a:t>
            </a:r>
            <a:r>
              <a:rPr lang="ja-JP" altLang="en-US" dirty="0"/>
              <a:t>に自動化させる。</a:t>
            </a:r>
            <a:endParaRPr lang="en-US" altLang="ja-JP" dirty="0"/>
          </a:p>
          <a:p>
            <a:pPr marL="0" indent="0">
              <a:buNone/>
            </a:pPr>
            <a:r>
              <a:rPr kumimoji="1" lang="ja-JP" altLang="en-US" dirty="0"/>
              <a:t>→データ探索業務を</a:t>
            </a:r>
            <a:r>
              <a:rPr kumimoji="1" lang="en-US" altLang="ja-JP" dirty="0"/>
              <a:t>AI</a:t>
            </a:r>
            <a:r>
              <a:rPr kumimoji="1" lang="ja-JP" altLang="en-US" dirty="0"/>
              <a:t>に任せ、担当者の負担を大幅に削減できる</a:t>
            </a:r>
            <a:endParaRPr kumimoji="1" lang="en-US" altLang="ja-JP" dirty="0"/>
          </a:p>
        </p:txBody>
      </p:sp>
    </p:spTree>
    <p:extLst>
      <p:ext uri="{BB962C8B-B14F-4D97-AF65-F5344CB8AC3E}">
        <p14:creationId xmlns:p14="http://schemas.microsoft.com/office/powerpoint/2010/main" val="407417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7A5A2-4F05-0A74-9361-CEEFE3BCAF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42476A4-384A-9254-05F0-F791FC09C8A0}"/>
              </a:ext>
            </a:extLst>
          </p:cNvPr>
          <p:cNvSpPr>
            <a:spLocks noGrp="1"/>
          </p:cNvSpPr>
          <p:nvPr>
            <p:ph type="title"/>
          </p:nvPr>
        </p:nvSpPr>
        <p:spPr/>
        <p:txBody>
          <a:bodyPr>
            <a:normAutofit/>
          </a:bodyPr>
          <a:lstStyle/>
          <a:p>
            <a:r>
              <a:rPr kumimoji="1" lang="en-US" altLang="ja-JP" dirty="0"/>
              <a:t>Amazon Quick Suite</a:t>
            </a:r>
            <a:r>
              <a:rPr kumimoji="1" lang="ja-JP" altLang="en-US" dirty="0"/>
              <a:t>主要機能</a:t>
            </a:r>
          </a:p>
        </p:txBody>
      </p:sp>
      <p:sp>
        <p:nvSpPr>
          <p:cNvPr id="3" name="四角形: 角を丸くする 2">
            <a:extLst>
              <a:ext uri="{FF2B5EF4-FFF2-40B4-BE49-F238E27FC236}">
                <a16:creationId xmlns:a16="http://schemas.microsoft.com/office/drawing/2014/main" id="{F62D3948-F0E5-013C-7FF6-F682258A9011}"/>
              </a:ext>
            </a:extLst>
          </p:cNvPr>
          <p:cNvSpPr/>
          <p:nvPr/>
        </p:nvSpPr>
        <p:spPr>
          <a:xfrm>
            <a:off x="64044" y="1773676"/>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3870291E-C763-D450-8D50-14A65EF0FE9A}"/>
              </a:ext>
            </a:extLst>
          </p:cNvPr>
          <p:cNvSpPr/>
          <p:nvPr/>
        </p:nvSpPr>
        <p:spPr>
          <a:xfrm>
            <a:off x="246515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E4865137-24AF-0215-C381-38699E20C29A}"/>
              </a:ext>
            </a:extLst>
          </p:cNvPr>
          <p:cNvSpPr/>
          <p:nvPr/>
        </p:nvSpPr>
        <p:spPr>
          <a:xfrm>
            <a:off x="4812759"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6ABDB843-A566-C149-F3AC-C2CBAF64220A}"/>
              </a:ext>
            </a:extLst>
          </p:cNvPr>
          <p:cNvSpPr/>
          <p:nvPr/>
        </p:nvSpPr>
        <p:spPr>
          <a:xfrm>
            <a:off x="716036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C4B26BB7-85E1-15FD-4AA8-F1B159815969}"/>
              </a:ext>
            </a:extLst>
          </p:cNvPr>
          <p:cNvSpPr/>
          <p:nvPr/>
        </p:nvSpPr>
        <p:spPr>
          <a:xfrm>
            <a:off x="956147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AutoShape 2" descr="Bi Icon at Vectorified.com | Collection of Bi Icon free for personal use">
            <a:extLst>
              <a:ext uri="{FF2B5EF4-FFF2-40B4-BE49-F238E27FC236}">
                <a16:creationId xmlns:a16="http://schemas.microsoft.com/office/drawing/2014/main" id="{84E3DD0E-9C0A-E86C-522C-61EB4B9957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AutoShape 4" descr="Bi Icon at Vectorified.com | Collection of Bi Icon free for personal use">
            <a:extLst>
              <a:ext uri="{FF2B5EF4-FFF2-40B4-BE49-F238E27FC236}">
                <a16:creationId xmlns:a16="http://schemas.microsoft.com/office/drawing/2014/main" id="{55B92989-B869-C186-96B8-606AF1DD0FAD}"/>
              </a:ext>
            </a:extLst>
          </p:cNvPr>
          <p:cNvSpPr>
            <a:spLocks noChangeAspect="1" noChangeArrowheads="1"/>
          </p:cNvSpPr>
          <p:nvPr/>
        </p:nvSpPr>
        <p:spPr bwMode="auto">
          <a:xfrm>
            <a:off x="5836595" y="263781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30" name="Picture 6" descr="「グラフ」アイコンのフリー素材（商用可）">
            <a:extLst>
              <a:ext uri="{FF2B5EF4-FFF2-40B4-BE49-F238E27FC236}">
                <a16:creationId xmlns:a16="http://schemas.microsoft.com/office/drawing/2014/main" id="{25AD379F-AAC8-D8FC-A1C5-07128D85D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60" y="1918560"/>
            <a:ext cx="1096430" cy="1096430"/>
          </a:xfrm>
          <a:prstGeom prst="rect">
            <a:avLst/>
          </a:prstGeom>
          <a:noFill/>
          <a:extLst>
            <a:ext uri="{909E8E84-426E-40DD-AFC4-6F175D3DCCD1}">
              <a14:hiddenFill xmlns:a14="http://schemas.microsoft.com/office/drawing/2010/main">
                <a:solidFill>
                  <a:srgbClr val="FFFFFF"/>
                </a:solidFill>
              </a14:hiddenFill>
            </a:ext>
          </a:extLst>
        </p:spPr>
      </p:pic>
      <p:sp>
        <p:nvSpPr>
          <p:cNvPr id="25" name="四角形: 角を丸くする 24">
            <a:extLst>
              <a:ext uri="{FF2B5EF4-FFF2-40B4-BE49-F238E27FC236}">
                <a16:creationId xmlns:a16="http://schemas.microsoft.com/office/drawing/2014/main" id="{717FF10D-F457-2A99-216D-D4541763DDB5}"/>
              </a:ext>
            </a:extLst>
          </p:cNvPr>
          <p:cNvSpPr/>
          <p:nvPr/>
        </p:nvSpPr>
        <p:spPr>
          <a:xfrm>
            <a:off x="22292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充実した可視化・分析ツールでデータを探索</a:t>
            </a:r>
            <a:endParaRPr kumimoji="1" lang="en-US" altLang="ja-JP" dirty="0"/>
          </a:p>
          <a:p>
            <a:pPr algn="ctr"/>
            <a:r>
              <a:rPr kumimoji="1" lang="ja-JP" altLang="en-US" dirty="0"/>
              <a:t>インサイトを明らかにするチャートやグラフを作成</a:t>
            </a:r>
          </a:p>
        </p:txBody>
      </p:sp>
      <p:sp>
        <p:nvSpPr>
          <p:cNvPr id="27" name="四角形: 角を丸くする 26">
            <a:extLst>
              <a:ext uri="{FF2B5EF4-FFF2-40B4-BE49-F238E27FC236}">
                <a16:creationId xmlns:a16="http://schemas.microsoft.com/office/drawing/2014/main" id="{71F657BE-F415-8F08-9AAE-308C72843F50}"/>
              </a:ext>
            </a:extLst>
          </p:cNvPr>
          <p:cNvSpPr/>
          <p:nvPr/>
        </p:nvSpPr>
        <p:spPr>
          <a:xfrm>
            <a:off x="2597287"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特定のファイル、データ等情報を集積したり、チームの編成を行う</a:t>
            </a:r>
          </a:p>
        </p:txBody>
      </p:sp>
      <p:sp>
        <p:nvSpPr>
          <p:cNvPr id="28" name="四角形: 角を丸くする 27">
            <a:extLst>
              <a:ext uri="{FF2B5EF4-FFF2-40B4-BE49-F238E27FC236}">
                <a16:creationId xmlns:a16="http://schemas.microsoft.com/office/drawing/2014/main" id="{3215CC08-9510-D1FF-804F-499539863D7B}"/>
              </a:ext>
            </a:extLst>
          </p:cNvPr>
          <p:cNvSpPr/>
          <p:nvPr/>
        </p:nvSpPr>
        <p:spPr>
          <a:xfrm>
            <a:off x="4971644"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目標を迅速・予測可能に達成するインテリジェントなワークフローを作成・共有</a:t>
            </a:r>
          </a:p>
        </p:txBody>
      </p:sp>
      <p:sp>
        <p:nvSpPr>
          <p:cNvPr id="29" name="四角形: 角を丸くする 28">
            <a:extLst>
              <a:ext uri="{FF2B5EF4-FFF2-40B4-BE49-F238E27FC236}">
                <a16:creationId xmlns:a16="http://schemas.microsoft.com/office/drawing/2014/main" id="{997309DE-D8A3-B482-660B-BED9EC0FB5AF}"/>
              </a:ext>
            </a:extLst>
          </p:cNvPr>
          <p:cNvSpPr/>
          <p:nvPr/>
        </p:nvSpPr>
        <p:spPr>
          <a:xfrm>
            <a:off x="731924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タスクを完了を支援するために、データを知的に分析・計画・操作する</a:t>
            </a:r>
            <a:r>
              <a:rPr kumimoji="1" lang="en-US" altLang="ja-JP" dirty="0"/>
              <a:t>AI</a:t>
            </a:r>
            <a:r>
              <a:rPr kumimoji="1" lang="ja-JP" altLang="en-US" dirty="0"/>
              <a:t>エージェントを構築</a:t>
            </a:r>
          </a:p>
        </p:txBody>
      </p:sp>
      <p:sp>
        <p:nvSpPr>
          <p:cNvPr id="32" name="四角形: 角を丸くする 31">
            <a:extLst>
              <a:ext uri="{FF2B5EF4-FFF2-40B4-BE49-F238E27FC236}">
                <a16:creationId xmlns:a16="http://schemas.microsoft.com/office/drawing/2014/main" id="{A499B81F-9B12-C866-55DD-7D472ECB73B0}"/>
              </a:ext>
            </a:extLst>
          </p:cNvPr>
          <p:cNvSpPr/>
          <p:nvPr/>
        </p:nvSpPr>
        <p:spPr>
          <a:xfrm>
            <a:off x="972035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企業内外のデータソースを用いた包括的な分析により、複雑な洞察・関係・パターンを発見</a:t>
            </a:r>
            <a:endParaRPr kumimoji="1" lang="ja-JP" altLang="en-US" dirty="0"/>
          </a:p>
        </p:txBody>
      </p:sp>
      <p:sp>
        <p:nvSpPr>
          <p:cNvPr id="33" name="テキスト ボックス 32">
            <a:extLst>
              <a:ext uri="{FF2B5EF4-FFF2-40B4-BE49-F238E27FC236}">
                <a16:creationId xmlns:a16="http://schemas.microsoft.com/office/drawing/2014/main" id="{A9DB7427-80AE-3A6A-CBA8-873E268303C7}"/>
              </a:ext>
            </a:extLst>
          </p:cNvPr>
          <p:cNvSpPr txBox="1"/>
          <p:nvPr/>
        </p:nvSpPr>
        <p:spPr>
          <a:xfrm>
            <a:off x="833339" y="3058180"/>
            <a:ext cx="606354" cy="523220"/>
          </a:xfrm>
          <a:prstGeom prst="rect">
            <a:avLst/>
          </a:prstGeom>
          <a:noFill/>
        </p:spPr>
        <p:txBody>
          <a:bodyPr wrap="square" rtlCol="0">
            <a:spAutoFit/>
          </a:bodyPr>
          <a:lstStyle/>
          <a:p>
            <a:r>
              <a:rPr kumimoji="1" lang="en-US" altLang="ja-JP" sz="2800" b="1" dirty="0"/>
              <a:t>BI</a:t>
            </a:r>
            <a:endParaRPr kumimoji="1" lang="ja-JP" altLang="en-US" sz="2800" b="1" dirty="0"/>
          </a:p>
        </p:txBody>
      </p:sp>
      <p:sp>
        <p:nvSpPr>
          <p:cNvPr id="36" name="テキスト ボックス 35">
            <a:extLst>
              <a:ext uri="{FF2B5EF4-FFF2-40B4-BE49-F238E27FC236}">
                <a16:creationId xmlns:a16="http://schemas.microsoft.com/office/drawing/2014/main" id="{0000BD92-197C-ED8E-C701-8FFAF5ABE874}"/>
              </a:ext>
            </a:extLst>
          </p:cNvPr>
          <p:cNvSpPr txBox="1"/>
          <p:nvPr/>
        </p:nvSpPr>
        <p:spPr>
          <a:xfrm>
            <a:off x="2704289" y="3058180"/>
            <a:ext cx="1815829" cy="523220"/>
          </a:xfrm>
          <a:prstGeom prst="rect">
            <a:avLst/>
          </a:prstGeom>
          <a:noFill/>
        </p:spPr>
        <p:txBody>
          <a:bodyPr wrap="square" rtlCol="0">
            <a:spAutoFit/>
          </a:bodyPr>
          <a:lstStyle/>
          <a:p>
            <a:r>
              <a:rPr kumimoji="1" lang="ja-JP" altLang="en-US" sz="2800" b="1" dirty="0"/>
              <a:t>スペース</a:t>
            </a:r>
          </a:p>
        </p:txBody>
      </p:sp>
      <p:sp>
        <p:nvSpPr>
          <p:cNvPr id="38" name="テキスト ボックス 37">
            <a:extLst>
              <a:ext uri="{FF2B5EF4-FFF2-40B4-BE49-F238E27FC236}">
                <a16:creationId xmlns:a16="http://schemas.microsoft.com/office/drawing/2014/main" id="{0203BA93-5B04-8F9F-BCBE-9AF73547B06B}"/>
              </a:ext>
            </a:extLst>
          </p:cNvPr>
          <p:cNvSpPr txBox="1"/>
          <p:nvPr/>
        </p:nvSpPr>
        <p:spPr>
          <a:xfrm>
            <a:off x="5314942" y="3058180"/>
            <a:ext cx="1283243" cy="523220"/>
          </a:xfrm>
          <a:prstGeom prst="rect">
            <a:avLst/>
          </a:prstGeom>
          <a:noFill/>
        </p:spPr>
        <p:txBody>
          <a:bodyPr wrap="square" rtlCol="0">
            <a:spAutoFit/>
          </a:bodyPr>
          <a:lstStyle/>
          <a:p>
            <a:r>
              <a:rPr lang="ja-JP" altLang="en-US" sz="2800" b="1" dirty="0"/>
              <a:t>フロー</a:t>
            </a:r>
            <a:endParaRPr kumimoji="1" lang="ja-JP" altLang="en-US" sz="2800" b="1" dirty="0"/>
          </a:p>
        </p:txBody>
      </p:sp>
      <p:sp>
        <p:nvSpPr>
          <p:cNvPr id="40" name="テキスト ボックス 39">
            <a:extLst>
              <a:ext uri="{FF2B5EF4-FFF2-40B4-BE49-F238E27FC236}">
                <a16:creationId xmlns:a16="http://schemas.microsoft.com/office/drawing/2014/main" id="{E9D7A3F6-6600-916C-F03A-050B134CB607}"/>
              </a:ext>
            </a:extLst>
          </p:cNvPr>
          <p:cNvSpPr txBox="1"/>
          <p:nvPr/>
        </p:nvSpPr>
        <p:spPr>
          <a:xfrm>
            <a:off x="7289656" y="2688848"/>
            <a:ext cx="2401110" cy="892552"/>
          </a:xfrm>
          <a:prstGeom prst="rect">
            <a:avLst/>
          </a:prstGeom>
          <a:noFill/>
        </p:spPr>
        <p:txBody>
          <a:bodyPr wrap="square" rtlCol="0">
            <a:spAutoFit/>
          </a:bodyPr>
          <a:lstStyle/>
          <a:p>
            <a:r>
              <a:rPr lang="ja-JP" altLang="en-US" sz="2800" b="1" dirty="0"/>
              <a:t>　</a:t>
            </a:r>
            <a:r>
              <a:rPr lang="ja-JP" altLang="en-US" sz="2400" b="1" dirty="0"/>
              <a:t>チャット</a:t>
            </a:r>
            <a:endParaRPr lang="en-US" altLang="ja-JP" sz="2400" b="1" dirty="0"/>
          </a:p>
          <a:p>
            <a:r>
              <a:rPr lang="ja-JP" altLang="en-US" sz="2400" b="1" dirty="0"/>
              <a:t>エージェント</a:t>
            </a:r>
            <a:endParaRPr kumimoji="1" lang="ja-JP" altLang="en-US" sz="2400" b="1" dirty="0"/>
          </a:p>
        </p:txBody>
      </p:sp>
      <p:sp>
        <p:nvSpPr>
          <p:cNvPr id="41" name="テキスト ボックス 40">
            <a:extLst>
              <a:ext uri="{FF2B5EF4-FFF2-40B4-BE49-F238E27FC236}">
                <a16:creationId xmlns:a16="http://schemas.microsoft.com/office/drawing/2014/main" id="{3607DFAC-D583-5BEB-2DA9-66D6EF411FDF}"/>
              </a:ext>
            </a:extLst>
          </p:cNvPr>
          <p:cNvSpPr txBox="1"/>
          <p:nvPr/>
        </p:nvSpPr>
        <p:spPr>
          <a:xfrm>
            <a:off x="9849651" y="3014990"/>
            <a:ext cx="1815829" cy="523220"/>
          </a:xfrm>
          <a:prstGeom prst="rect">
            <a:avLst/>
          </a:prstGeom>
          <a:noFill/>
        </p:spPr>
        <p:txBody>
          <a:bodyPr wrap="square" rtlCol="0">
            <a:spAutoFit/>
          </a:bodyPr>
          <a:lstStyle/>
          <a:p>
            <a:r>
              <a:rPr lang="ja-JP" altLang="en-US" sz="2800" b="1" dirty="0"/>
              <a:t>リサーチ</a:t>
            </a:r>
            <a:endParaRPr kumimoji="1" lang="ja-JP" altLang="en-US" sz="2800" b="1" dirty="0"/>
          </a:p>
        </p:txBody>
      </p:sp>
      <p:pic>
        <p:nvPicPr>
          <p:cNvPr id="1034" name="Picture 10" descr="データベースのアイコン | フリーのアイコンイラスト素材 icon-pit">
            <a:extLst>
              <a:ext uri="{FF2B5EF4-FFF2-40B4-BE49-F238E27FC236}">
                <a16:creationId xmlns:a16="http://schemas.microsoft.com/office/drawing/2014/main" id="{BD9A8A7C-E4CF-CA0B-89B1-91CB68ED0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403" y="1918560"/>
            <a:ext cx="1005597" cy="10055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ワークフロー アイコン Generic Blue | Freepik">
            <a:extLst>
              <a:ext uri="{FF2B5EF4-FFF2-40B4-BE49-F238E27FC236}">
                <a16:creationId xmlns:a16="http://schemas.microsoft.com/office/drawing/2014/main" id="{C1703449-64FB-FB91-BA88-10058784F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92" y="1914954"/>
            <a:ext cx="1050132" cy="10501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チャットアイコン - アイコンのベクターアート素材や画像を多数ご用意 - アイコン, イラストレーション, コミュニケーション - iStock">
            <a:extLst>
              <a:ext uri="{FF2B5EF4-FFF2-40B4-BE49-F238E27FC236}">
                <a16:creationId xmlns:a16="http://schemas.microsoft.com/office/drawing/2014/main" id="{56D46697-8734-64F2-0570-94A7567DA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710" y="1914954"/>
            <a:ext cx="1019367" cy="916730"/>
          </a:xfrm>
          <a:prstGeom prst="rect">
            <a:avLst/>
          </a:prstGeom>
          <a:noFill/>
          <a:extLst>
            <a:ext uri="{909E8E84-426E-40DD-AFC4-6F175D3DCCD1}">
              <a14:hiddenFill xmlns:a14="http://schemas.microsoft.com/office/drawing/2010/main">
                <a:solidFill>
                  <a:srgbClr val="FFFFFF"/>
                </a:solidFill>
              </a14:hiddenFill>
            </a:ext>
          </a:extLst>
        </p:spPr>
      </p:pic>
      <p:pic>
        <p:nvPicPr>
          <p:cNvPr id="44" name="図 43" descr="The image depicts a simple black hand holding a black magnifying glass.&#10;&#10;AI 生成コンテンツは誤りを含む可能性があります。">
            <a:extLst>
              <a:ext uri="{FF2B5EF4-FFF2-40B4-BE49-F238E27FC236}">
                <a16:creationId xmlns:a16="http://schemas.microsoft.com/office/drawing/2014/main" id="{B0D32086-24F5-97A4-0C27-0E0F012A83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84608" y="1896612"/>
            <a:ext cx="487329" cy="953413"/>
          </a:xfrm>
          <a:prstGeom prst="rect">
            <a:avLst/>
          </a:prstGeom>
        </p:spPr>
      </p:pic>
    </p:spTree>
    <p:extLst>
      <p:ext uri="{BB962C8B-B14F-4D97-AF65-F5344CB8AC3E}">
        <p14:creationId xmlns:p14="http://schemas.microsoft.com/office/powerpoint/2010/main" val="1253940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0AD12-9CA1-7A63-AE84-2C5C1835ABE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8DDF50-B675-5BB0-8A45-188DCCA5193E}"/>
              </a:ext>
            </a:extLst>
          </p:cNvPr>
          <p:cNvSpPr>
            <a:spLocks noGrp="1"/>
          </p:cNvSpPr>
          <p:nvPr>
            <p:ph type="title"/>
          </p:nvPr>
        </p:nvSpPr>
        <p:spPr/>
        <p:txBody>
          <a:bodyPr>
            <a:normAutofit/>
          </a:bodyPr>
          <a:lstStyle/>
          <a:p>
            <a:r>
              <a:rPr kumimoji="1" lang="ja-JP" altLang="en-US" dirty="0"/>
              <a:t>実践手順</a:t>
            </a:r>
            <a:r>
              <a:rPr lang="en-US" altLang="ja-JP" dirty="0"/>
              <a:t>:1</a:t>
            </a:r>
            <a:r>
              <a:rPr kumimoji="1" lang="en-US" altLang="ja-JP" dirty="0"/>
              <a:t>.</a:t>
            </a:r>
            <a:r>
              <a:rPr kumimoji="1" lang="ja-JP" altLang="en-US" dirty="0"/>
              <a:t>フローの作成</a:t>
            </a:r>
          </a:p>
        </p:txBody>
      </p:sp>
      <p:sp>
        <p:nvSpPr>
          <p:cNvPr id="4" name="テキスト プレースホルダー 2">
            <a:extLst>
              <a:ext uri="{FF2B5EF4-FFF2-40B4-BE49-F238E27FC236}">
                <a16:creationId xmlns:a16="http://schemas.microsoft.com/office/drawing/2014/main" id="{E41ACDC5-A597-1A0C-3230-1C1EC0D1DD00}"/>
              </a:ext>
            </a:extLst>
          </p:cNvPr>
          <p:cNvSpPr txBox="1">
            <a:spLocks/>
          </p:cNvSpPr>
          <p:nvPr/>
        </p:nvSpPr>
        <p:spPr>
          <a:xfrm>
            <a:off x="274937" y="1420238"/>
            <a:ext cx="4985474" cy="4991975"/>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メニューからフローを選択し、</a:t>
            </a:r>
            <a:endParaRPr lang="en-US" altLang="ja-JP" dirty="0"/>
          </a:p>
          <a:p>
            <a:pPr marL="0" indent="0">
              <a:buNone/>
            </a:pPr>
            <a:r>
              <a:rPr lang="ja-JP" altLang="en-US" dirty="0"/>
              <a:t>フローの作成を押下してください。</a:t>
            </a:r>
            <a:endParaRPr lang="en-US" altLang="ja-JP" dirty="0"/>
          </a:p>
        </p:txBody>
      </p:sp>
      <p:pic>
        <p:nvPicPr>
          <p:cNvPr id="7" name="図 6" descr="グラフィカル ユーザー インターフェイス, Web サイト&#10;&#10;AI 生成コンテンツは誤りを含む可能性があります。">
            <a:extLst>
              <a:ext uri="{FF2B5EF4-FFF2-40B4-BE49-F238E27FC236}">
                <a16:creationId xmlns:a16="http://schemas.microsoft.com/office/drawing/2014/main" id="{1F06EBFE-C26D-C561-EA6F-63B713B68AFB}"/>
              </a:ext>
            </a:extLst>
          </p:cNvPr>
          <p:cNvPicPr>
            <a:picLocks noChangeAspect="1"/>
          </p:cNvPicPr>
          <p:nvPr/>
        </p:nvPicPr>
        <p:blipFill>
          <a:blip r:embed="rId3"/>
          <a:stretch>
            <a:fillRect/>
          </a:stretch>
        </p:blipFill>
        <p:spPr>
          <a:xfrm>
            <a:off x="5161439" y="2158167"/>
            <a:ext cx="6801020" cy="3586732"/>
          </a:xfrm>
          <a:prstGeom prst="rect">
            <a:avLst/>
          </a:prstGeom>
        </p:spPr>
      </p:pic>
      <p:sp>
        <p:nvSpPr>
          <p:cNvPr id="6" name="正方形/長方形 5">
            <a:extLst>
              <a:ext uri="{FF2B5EF4-FFF2-40B4-BE49-F238E27FC236}">
                <a16:creationId xmlns:a16="http://schemas.microsoft.com/office/drawing/2014/main" id="{33A25F39-D4E2-6672-1B14-3217260FFDEF}"/>
              </a:ext>
            </a:extLst>
          </p:cNvPr>
          <p:cNvSpPr/>
          <p:nvPr/>
        </p:nvSpPr>
        <p:spPr>
          <a:xfrm>
            <a:off x="5057598" y="2743200"/>
            <a:ext cx="1148644" cy="2514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D79DE9-430A-21F2-104E-E0639B61F121}"/>
              </a:ext>
            </a:extLst>
          </p:cNvPr>
          <p:cNvSpPr/>
          <p:nvPr/>
        </p:nvSpPr>
        <p:spPr>
          <a:xfrm>
            <a:off x="10856085" y="3429000"/>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6540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8CE2B-43A0-FF59-7AAF-9DF59D335C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D83447D-D057-D15C-A7DB-FAF982B8499F}"/>
              </a:ext>
            </a:extLst>
          </p:cNvPr>
          <p:cNvSpPr>
            <a:spLocks noGrp="1"/>
          </p:cNvSpPr>
          <p:nvPr>
            <p:ph type="title"/>
          </p:nvPr>
        </p:nvSpPr>
        <p:spPr/>
        <p:txBody>
          <a:bodyPr>
            <a:normAutofit/>
          </a:bodyPr>
          <a:lstStyle/>
          <a:p>
            <a:r>
              <a:rPr kumimoji="1" lang="ja-JP" altLang="en-US" dirty="0"/>
              <a:t>実践手順</a:t>
            </a:r>
            <a:r>
              <a:rPr lang="en-US" altLang="ja-JP" dirty="0"/>
              <a:t>:2</a:t>
            </a:r>
            <a:r>
              <a:rPr kumimoji="1" lang="en-US" altLang="ja-JP" dirty="0"/>
              <a:t>.</a:t>
            </a:r>
            <a:r>
              <a:rPr kumimoji="1" lang="ja-JP" altLang="en-US" dirty="0"/>
              <a:t>フローの作成</a:t>
            </a:r>
          </a:p>
        </p:txBody>
      </p:sp>
      <p:sp>
        <p:nvSpPr>
          <p:cNvPr id="4" name="テキスト プレースホルダー 2">
            <a:extLst>
              <a:ext uri="{FF2B5EF4-FFF2-40B4-BE49-F238E27FC236}">
                <a16:creationId xmlns:a16="http://schemas.microsoft.com/office/drawing/2014/main" id="{53C6E8BA-84B8-FB8E-9C21-1E7E062A6A70}"/>
              </a:ext>
            </a:extLst>
          </p:cNvPr>
          <p:cNvSpPr txBox="1">
            <a:spLocks/>
          </p:cNvSpPr>
          <p:nvPr/>
        </p:nvSpPr>
        <p:spPr>
          <a:xfrm>
            <a:off x="274937" y="1420238"/>
            <a:ext cx="4985474" cy="4991975"/>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フロー作成画面で、業務の内容を自然言語で記述します。</a:t>
            </a:r>
            <a:endParaRPr lang="en-US" altLang="ja-JP" dirty="0"/>
          </a:p>
          <a:p>
            <a:pPr marL="0" indent="0">
              <a:buNone/>
            </a:pPr>
            <a:r>
              <a:rPr lang="ja-JP" altLang="en-US" dirty="0"/>
              <a:t>今回は以下のような内容を入力します。入力を完了したら生成を押下してください。</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sz="1800" dirty="0"/>
          </a:p>
          <a:p>
            <a:pPr marL="0" indent="0">
              <a:buNone/>
            </a:pPr>
            <a:r>
              <a:rPr lang="en-US" altLang="ja-JP" sz="1800" dirty="0"/>
              <a:t>※</a:t>
            </a:r>
            <a:r>
              <a:rPr lang="ja-JP" altLang="en-US" sz="1800" dirty="0"/>
              <a:t>上記</a:t>
            </a:r>
            <a:r>
              <a:rPr lang="en-US" altLang="ja-JP" sz="1800" dirty="0"/>
              <a:t>web</a:t>
            </a:r>
            <a:r>
              <a:rPr lang="ja-JP" altLang="en-US" sz="1800" dirty="0"/>
              <a:t>サイトは</a:t>
            </a:r>
            <a:r>
              <a:rPr lang="en-US" altLang="ja-JP" sz="1800" dirty="0"/>
              <a:t>AWS</a:t>
            </a:r>
            <a:r>
              <a:rPr lang="ja-JP" altLang="en-US" sz="1800" dirty="0"/>
              <a:t>上で公開されているオープンデータを検索、発見できるカタログサイト</a:t>
            </a:r>
            <a:endParaRPr lang="en-US" altLang="ja-JP" sz="1800" dirty="0"/>
          </a:p>
          <a:p>
            <a:pPr marL="0" indent="0">
              <a:buNone/>
            </a:pPr>
            <a:endParaRPr lang="en-US" altLang="ja-JP" dirty="0"/>
          </a:p>
          <a:p>
            <a:pPr marL="0" indent="0">
              <a:buNone/>
            </a:pPr>
            <a:endParaRPr lang="en-US" altLang="ja-JP" dirty="0"/>
          </a:p>
        </p:txBody>
      </p:sp>
      <p:sp>
        <p:nvSpPr>
          <p:cNvPr id="8" name="正方形/長方形 7">
            <a:extLst>
              <a:ext uri="{FF2B5EF4-FFF2-40B4-BE49-F238E27FC236}">
                <a16:creationId xmlns:a16="http://schemas.microsoft.com/office/drawing/2014/main" id="{4180387B-7692-4145-59C6-BFB3030421B4}"/>
              </a:ext>
            </a:extLst>
          </p:cNvPr>
          <p:cNvSpPr/>
          <p:nvPr/>
        </p:nvSpPr>
        <p:spPr>
          <a:xfrm>
            <a:off x="274937" y="3404682"/>
            <a:ext cx="4773038" cy="1802858"/>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altLang="ja-JP" dirty="0">
                <a:solidFill>
                  <a:schemeClr val="tx1"/>
                </a:solidFill>
                <a:latin typeface="Noto Sans JP Regular" panose="020B0500000000000000" pitchFamily="34" charset="-128"/>
                <a:ea typeface="Noto Sans JP Regular" panose="020B0500000000000000" pitchFamily="34" charset="-128"/>
              </a:rPr>
              <a:t>https://registry.opendata.aws/ </a:t>
            </a:r>
            <a:r>
              <a:rPr lang="ja-JP" altLang="en-US" dirty="0">
                <a:solidFill>
                  <a:schemeClr val="tx1"/>
                </a:solidFill>
                <a:latin typeface="Noto Sans JP Regular" panose="020B0500000000000000" pitchFamily="34" charset="-128"/>
                <a:ea typeface="Noto Sans JP Regular" panose="020B0500000000000000" pitchFamily="34" charset="-128"/>
              </a:rPr>
              <a:t>で様々な業界の</a:t>
            </a:r>
            <a:r>
              <a:rPr lang="en-US" altLang="ja-JP" dirty="0">
                <a:solidFill>
                  <a:schemeClr val="tx1"/>
                </a:solidFill>
                <a:latin typeface="Noto Sans JP Regular" panose="020B0500000000000000" pitchFamily="34" charset="-128"/>
                <a:ea typeface="Noto Sans JP Regular" panose="020B0500000000000000" pitchFamily="34" charset="-128"/>
              </a:rPr>
              <a:t>AWS</a:t>
            </a:r>
            <a:r>
              <a:rPr lang="ja-JP" altLang="en-US" dirty="0">
                <a:solidFill>
                  <a:schemeClr val="tx1"/>
                </a:solidFill>
                <a:latin typeface="Noto Sans JP Regular" panose="020B0500000000000000" pitchFamily="34" charset="-128"/>
                <a:ea typeface="Noto Sans JP Regular" panose="020B0500000000000000" pitchFamily="34" charset="-128"/>
              </a:rPr>
              <a:t>サービスを使用したユースケースを検索して、ドキュメントを生成するフローを作成してほしいです。入力する情報として、</a:t>
            </a:r>
            <a:r>
              <a:rPr lang="en-US" altLang="ja-JP" dirty="0">
                <a:solidFill>
                  <a:schemeClr val="tx1"/>
                </a:solidFill>
                <a:latin typeface="Noto Sans JP Regular" panose="020B0500000000000000" pitchFamily="34" charset="-128"/>
                <a:ea typeface="Noto Sans JP Regular" panose="020B0500000000000000" pitchFamily="34" charset="-128"/>
              </a:rPr>
              <a:t>AWS</a:t>
            </a:r>
            <a:r>
              <a:rPr lang="ja-JP" altLang="en-US" dirty="0">
                <a:solidFill>
                  <a:schemeClr val="tx1"/>
                </a:solidFill>
                <a:latin typeface="Noto Sans JP Regular" panose="020B0500000000000000" pitchFamily="34" charset="-128"/>
                <a:ea typeface="Noto Sans JP Regular" panose="020B0500000000000000" pitchFamily="34" charset="-128"/>
              </a:rPr>
              <a:t>サービスと、業界を入力できるようにし、アウトプットに関しては、日本語で出力するようにしてください。</a:t>
            </a:r>
          </a:p>
        </p:txBody>
      </p:sp>
      <p:pic>
        <p:nvPicPr>
          <p:cNvPr id="6" name="図 5"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F5488864-BCF0-BF01-AE2A-16859CA0F564}"/>
              </a:ext>
            </a:extLst>
          </p:cNvPr>
          <p:cNvPicPr>
            <a:picLocks noChangeAspect="1"/>
          </p:cNvPicPr>
          <p:nvPr/>
        </p:nvPicPr>
        <p:blipFill>
          <a:blip r:embed="rId3"/>
          <a:stretch>
            <a:fillRect/>
          </a:stretch>
        </p:blipFill>
        <p:spPr>
          <a:xfrm>
            <a:off x="5407179" y="2012956"/>
            <a:ext cx="5958032" cy="3659083"/>
          </a:xfrm>
          <a:prstGeom prst="rect">
            <a:avLst/>
          </a:prstGeom>
        </p:spPr>
      </p:pic>
      <p:sp>
        <p:nvSpPr>
          <p:cNvPr id="9" name="正方形/長方形 8">
            <a:extLst>
              <a:ext uri="{FF2B5EF4-FFF2-40B4-BE49-F238E27FC236}">
                <a16:creationId xmlns:a16="http://schemas.microsoft.com/office/drawing/2014/main" id="{E9603BA9-3D3D-E188-3786-020A1D2765CE}"/>
              </a:ext>
            </a:extLst>
          </p:cNvPr>
          <p:cNvSpPr/>
          <p:nvPr/>
        </p:nvSpPr>
        <p:spPr>
          <a:xfrm>
            <a:off x="9625499" y="3944437"/>
            <a:ext cx="1277507" cy="35973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7760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829FE-FA80-D35F-B35C-4917CE65AB0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C15D50E-6A4E-83FA-2CF1-2FE28A130A2C}"/>
              </a:ext>
            </a:extLst>
          </p:cNvPr>
          <p:cNvSpPr>
            <a:spLocks noGrp="1"/>
          </p:cNvSpPr>
          <p:nvPr>
            <p:ph type="title"/>
          </p:nvPr>
        </p:nvSpPr>
        <p:spPr/>
        <p:txBody>
          <a:bodyPr>
            <a:normAutofit/>
          </a:bodyPr>
          <a:lstStyle/>
          <a:p>
            <a:r>
              <a:rPr kumimoji="1" lang="ja-JP" altLang="en-US" dirty="0"/>
              <a:t>実践手順</a:t>
            </a:r>
            <a:r>
              <a:rPr lang="en-US" altLang="ja-JP" dirty="0"/>
              <a:t>:3</a:t>
            </a:r>
            <a:r>
              <a:rPr kumimoji="1" lang="en-US" altLang="ja-JP" dirty="0"/>
              <a:t>.</a:t>
            </a:r>
            <a:r>
              <a:rPr kumimoji="1" lang="ja-JP" altLang="en-US" dirty="0"/>
              <a:t>フローの作成</a:t>
            </a:r>
          </a:p>
        </p:txBody>
      </p:sp>
      <p:sp>
        <p:nvSpPr>
          <p:cNvPr id="4" name="テキスト プレースホルダー 2">
            <a:extLst>
              <a:ext uri="{FF2B5EF4-FFF2-40B4-BE49-F238E27FC236}">
                <a16:creationId xmlns:a16="http://schemas.microsoft.com/office/drawing/2014/main" id="{A900380F-9367-8D0B-E560-948C664E8858}"/>
              </a:ext>
            </a:extLst>
          </p:cNvPr>
          <p:cNvSpPr txBox="1">
            <a:spLocks/>
          </p:cNvSpPr>
          <p:nvPr/>
        </p:nvSpPr>
        <p:spPr>
          <a:xfrm>
            <a:off x="274937" y="1420238"/>
            <a:ext cx="4985474" cy="4991975"/>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実行モードを押下してください。</a:t>
            </a:r>
            <a:endParaRPr lang="en-US" altLang="ja-JP" dirty="0"/>
          </a:p>
          <a:p>
            <a:pPr marL="0" indent="0">
              <a:buNone/>
            </a:pPr>
            <a:endParaRPr lang="en-US" altLang="ja-JP" sz="1800" dirty="0"/>
          </a:p>
          <a:p>
            <a:pPr marL="0" indent="0">
              <a:buNone/>
            </a:pPr>
            <a:endParaRPr lang="en-US" altLang="ja-JP" dirty="0"/>
          </a:p>
          <a:p>
            <a:pPr marL="0" indent="0">
              <a:buNone/>
            </a:pPr>
            <a:endParaRPr lang="en-US" altLang="ja-JP" dirty="0"/>
          </a:p>
        </p:txBody>
      </p:sp>
      <p:pic>
        <p:nvPicPr>
          <p:cNvPr id="15" name="図 14"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EDC6F565-B6EE-CF6E-2D9B-B670B8C28C5C}"/>
              </a:ext>
            </a:extLst>
          </p:cNvPr>
          <p:cNvPicPr>
            <a:picLocks noChangeAspect="1"/>
          </p:cNvPicPr>
          <p:nvPr/>
        </p:nvPicPr>
        <p:blipFill>
          <a:blip r:embed="rId3"/>
          <a:stretch>
            <a:fillRect/>
          </a:stretch>
        </p:blipFill>
        <p:spPr>
          <a:xfrm>
            <a:off x="5612524" y="1823973"/>
            <a:ext cx="5859897" cy="3923408"/>
          </a:xfrm>
          <a:prstGeom prst="rect">
            <a:avLst/>
          </a:prstGeom>
        </p:spPr>
      </p:pic>
      <p:sp>
        <p:nvSpPr>
          <p:cNvPr id="16" name="正方形/長方形 15">
            <a:extLst>
              <a:ext uri="{FF2B5EF4-FFF2-40B4-BE49-F238E27FC236}">
                <a16:creationId xmlns:a16="http://schemas.microsoft.com/office/drawing/2014/main" id="{922DFFB4-891B-457D-E4BF-DB90FBD7FC39}"/>
              </a:ext>
            </a:extLst>
          </p:cNvPr>
          <p:cNvSpPr/>
          <p:nvPr/>
        </p:nvSpPr>
        <p:spPr>
          <a:xfrm>
            <a:off x="9616072" y="1747992"/>
            <a:ext cx="1277507" cy="35973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4186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1046F-27E0-ED3F-EE9E-63CD79C6C63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823F72A-36A2-4987-9F27-D8927AC2BEEA}"/>
              </a:ext>
            </a:extLst>
          </p:cNvPr>
          <p:cNvSpPr>
            <a:spLocks noGrp="1"/>
          </p:cNvSpPr>
          <p:nvPr>
            <p:ph type="title"/>
          </p:nvPr>
        </p:nvSpPr>
        <p:spPr/>
        <p:txBody>
          <a:bodyPr>
            <a:normAutofit/>
          </a:bodyPr>
          <a:lstStyle/>
          <a:p>
            <a:r>
              <a:rPr kumimoji="1" lang="ja-JP" altLang="en-US" dirty="0"/>
              <a:t>実践手順</a:t>
            </a:r>
            <a:r>
              <a:rPr lang="en-US" altLang="ja-JP" dirty="0"/>
              <a:t>:4</a:t>
            </a:r>
            <a:r>
              <a:rPr kumimoji="1" lang="en-US" altLang="ja-JP" dirty="0"/>
              <a:t>.</a:t>
            </a:r>
            <a:r>
              <a:rPr lang="ja-JP" altLang="en-US" dirty="0"/>
              <a:t>作成したフローを使用する</a:t>
            </a:r>
            <a:endParaRPr kumimoji="1" lang="ja-JP" altLang="en-US" dirty="0"/>
          </a:p>
        </p:txBody>
      </p:sp>
      <p:sp>
        <p:nvSpPr>
          <p:cNvPr id="4" name="テキスト プレースホルダー 2">
            <a:extLst>
              <a:ext uri="{FF2B5EF4-FFF2-40B4-BE49-F238E27FC236}">
                <a16:creationId xmlns:a16="http://schemas.microsoft.com/office/drawing/2014/main" id="{2FFD4998-E2A4-0AB1-34A5-1E1CDFCC9497}"/>
              </a:ext>
            </a:extLst>
          </p:cNvPr>
          <p:cNvSpPr txBox="1">
            <a:spLocks/>
          </p:cNvSpPr>
          <p:nvPr/>
        </p:nvSpPr>
        <p:spPr>
          <a:xfrm>
            <a:off x="274937" y="2120757"/>
            <a:ext cx="4985474" cy="3938298"/>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en-US" altLang="ja-JP" dirty="0"/>
              <a:t>AWS</a:t>
            </a:r>
            <a:r>
              <a:rPr lang="ja-JP" altLang="en-US" dirty="0"/>
              <a:t>サービス名と業界を入力して開始を押下してください。</a:t>
            </a:r>
            <a:endParaRPr lang="en-US" altLang="ja-JP" dirty="0"/>
          </a:p>
          <a:p>
            <a:pPr marL="0" indent="0">
              <a:buNone/>
            </a:pPr>
            <a:r>
              <a:rPr lang="ja-JP" altLang="en-US" dirty="0"/>
              <a:t>例</a:t>
            </a:r>
            <a:r>
              <a:rPr lang="en-US" altLang="ja-JP" dirty="0"/>
              <a:t>) </a:t>
            </a:r>
          </a:p>
          <a:p>
            <a:pPr marL="0" indent="0">
              <a:buNone/>
            </a:pPr>
            <a:r>
              <a:rPr lang="en-US" altLang="ja-JP" dirty="0"/>
              <a:t>AWS </a:t>
            </a:r>
            <a:r>
              <a:rPr lang="ja-JP" altLang="en-US" dirty="0"/>
              <a:t>サービス</a:t>
            </a:r>
            <a:r>
              <a:rPr lang="en-US" altLang="ja-JP" dirty="0"/>
              <a:t>:AWS Lambda</a:t>
            </a:r>
          </a:p>
          <a:p>
            <a:pPr marL="0" indent="0">
              <a:buNone/>
            </a:pPr>
            <a:r>
              <a:rPr lang="ja-JP" altLang="en-US" dirty="0"/>
              <a:t>業界</a:t>
            </a:r>
            <a:r>
              <a:rPr lang="en-US" altLang="ja-JP" dirty="0"/>
              <a:t>:</a:t>
            </a:r>
            <a:r>
              <a:rPr lang="ja-JP" altLang="en-US" dirty="0"/>
              <a:t>ヘルスケア</a:t>
            </a:r>
            <a:endParaRPr lang="en-US" altLang="ja-JP" dirty="0"/>
          </a:p>
          <a:p>
            <a:pPr marL="0" indent="0">
              <a:buNone/>
            </a:pPr>
            <a:endParaRPr lang="en-US" altLang="ja-JP" dirty="0"/>
          </a:p>
        </p:txBody>
      </p:sp>
      <p:pic>
        <p:nvPicPr>
          <p:cNvPr id="7" name="図 6"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6141F47E-6DB3-13F7-107A-1DC742303851}"/>
              </a:ext>
            </a:extLst>
          </p:cNvPr>
          <p:cNvPicPr>
            <a:picLocks noChangeAspect="1"/>
          </p:cNvPicPr>
          <p:nvPr/>
        </p:nvPicPr>
        <p:blipFill>
          <a:blip r:embed="rId3"/>
          <a:stretch>
            <a:fillRect/>
          </a:stretch>
        </p:blipFill>
        <p:spPr>
          <a:xfrm>
            <a:off x="5260411" y="2120757"/>
            <a:ext cx="6349305" cy="3590936"/>
          </a:xfrm>
          <a:prstGeom prst="rect">
            <a:avLst/>
          </a:prstGeom>
        </p:spPr>
      </p:pic>
      <p:sp>
        <p:nvSpPr>
          <p:cNvPr id="16" name="正方形/長方形 15">
            <a:extLst>
              <a:ext uri="{FF2B5EF4-FFF2-40B4-BE49-F238E27FC236}">
                <a16:creationId xmlns:a16="http://schemas.microsoft.com/office/drawing/2014/main" id="{BA92E412-0E11-CE4E-A588-6DFA08D15A23}"/>
              </a:ext>
            </a:extLst>
          </p:cNvPr>
          <p:cNvSpPr/>
          <p:nvPr/>
        </p:nvSpPr>
        <p:spPr>
          <a:xfrm>
            <a:off x="10562855" y="3736357"/>
            <a:ext cx="1277507" cy="35973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5679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B0D17-D2CA-33A8-DE5E-47D7DC8BD66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BFC95D4-3D91-D7C6-7741-D5F08D918FD0}"/>
              </a:ext>
            </a:extLst>
          </p:cNvPr>
          <p:cNvSpPr>
            <a:spLocks noGrp="1"/>
          </p:cNvSpPr>
          <p:nvPr>
            <p:ph type="title"/>
          </p:nvPr>
        </p:nvSpPr>
        <p:spPr/>
        <p:txBody>
          <a:bodyPr>
            <a:normAutofit/>
          </a:bodyPr>
          <a:lstStyle/>
          <a:p>
            <a:r>
              <a:rPr kumimoji="1" lang="ja-JP" altLang="en-US" dirty="0"/>
              <a:t>実践手順</a:t>
            </a:r>
            <a:r>
              <a:rPr lang="en-US" altLang="ja-JP" dirty="0"/>
              <a:t>:5</a:t>
            </a:r>
            <a:r>
              <a:rPr kumimoji="1" lang="en-US" altLang="ja-JP" dirty="0"/>
              <a:t>.</a:t>
            </a:r>
            <a:r>
              <a:rPr kumimoji="1" lang="ja-JP" altLang="en-US" dirty="0"/>
              <a:t>フローの作成</a:t>
            </a:r>
          </a:p>
        </p:txBody>
      </p:sp>
      <p:sp>
        <p:nvSpPr>
          <p:cNvPr id="4" name="テキスト プレースホルダー 2">
            <a:extLst>
              <a:ext uri="{FF2B5EF4-FFF2-40B4-BE49-F238E27FC236}">
                <a16:creationId xmlns:a16="http://schemas.microsoft.com/office/drawing/2014/main" id="{7E6F2859-6499-F4B4-48B3-80278F695043}"/>
              </a:ext>
            </a:extLst>
          </p:cNvPr>
          <p:cNvSpPr txBox="1">
            <a:spLocks/>
          </p:cNvSpPr>
          <p:nvPr/>
        </p:nvSpPr>
        <p:spPr>
          <a:xfrm>
            <a:off x="274937" y="2120757"/>
            <a:ext cx="4985474" cy="3938298"/>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指定したサービスと業界に関するユースケースのドキュメントが生成されているか確認してみてください。</a:t>
            </a:r>
            <a:endParaRPr lang="en-US" altLang="ja-JP" dirty="0"/>
          </a:p>
        </p:txBody>
      </p:sp>
      <p:pic>
        <p:nvPicPr>
          <p:cNvPr id="9" name="図 8" descr="テキスト, アプリケーション&#10;&#10;AI 生成コンテンツは誤りを含む可能性があります。">
            <a:extLst>
              <a:ext uri="{FF2B5EF4-FFF2-40B4-BE49-F238E27FC236}">
                <a16:creationId xmlns:a16="http://schemas.microsoft.com/office/drawing/2014/main" id="{86B71FE7-BE04-889F-32BE-C471AE3B0A67}"/>
              </a:ext>
            </a:extLst>
          </p:cNvPr>
          <p:cNvPicPr>
            <a:picLocks noChangeAspect="1"/>
          </p:cNvPicPr>
          <p:nvPr/>
        </p:nvPicPr>
        <p:blipFill>
          <a:blip r:embed="rId3"/>
          <a:stretch>
            <a:fillRect/>
          </a:stretch>
        </p:blipFill>
        <p:spPr>
          <a:xfrm>
            <a:off x="6096000" y="1662905"/>
            <a:ext cx="4810904" cy="4243749"/>
          </a:xfrm>
          <a:prstGeom prst="rect">
            <a:avLst/>
          </a:prstGeom>
        </p:spPr>
      </p:pic>
    </p:spTree>
    <p:extLst>
      <p:ext uri="{BB962C8B-B14F-4D97-AF65-F5344CB8AC3E}">
        <p14:creationId xmlns:p14="http://schemas.microsoft.com/office/powerpoint/2010/main" val="642229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7F700-B1D7-F8E4-881B-7C7417D26F0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87CF806-0C26-9B54-2735-17CB32B2A1BE}"/>
              </a:ext>
            </a:extLst>
          </p:cNvPr>
          <p:cNvSpPr>
            <a:spLocks noGrp="1"/>
          </p:cNvSpPr>
          <p:nvPr>
            <p:ph type="title"/>
          </p:nvPr>
        </p:nvSpPr>
        <p:spPr/>
        <p:txBody>
          <a:bodyPr>
            <a:normAutofit/>
          </a:bodyPr>
          <a:lstStyle/>
          <a:p>
            <a:r>
              <a:rPr lang="en-US" altLang="ja-JP" dirty="0"/>
              <a:t>Flows </a:t>
            </a:r>
            <a:r>
              <a:rPr lang="ja-JP" altLang="en-US" dirty="0"/>
              <a:t>データ探索業務の自動化　ーまとめー</a:t>
            </a:r>
            <a:endParaRPr kumimoji="1" lang="ja-JP" altLang="en-US" dirty="0"/>
          </a:p>
        </p:txBody>
      </p:sp>
      <p:sp>
        <p:nvSpPr>
          <p:cNvPr id="4" name="テキスト プレースホルダー 2">
            <a:extLst>
              <a:ext uri="{FF2B5EF4-FFF2-40B4-BE49-F238E27FC236}">
                <a16:creationId xmlns:a16="http://schemas.microsoft.com/office/drawing/2014/main" id="{6AB1C011-E39E-3D15-3D70-0A25DF24E022}"/>
              </a:ext>
            </a:extLst>
          </p:cNvPr>
          <p:cNvSpPr txBox="1">
            <a:spLocks/>
          </p:cNvSpPr>
          <p:nvPr/>
        </p:nvSpPr>
        <p:spPr>
          <a:xfrm>
            <a:off x="444000" y="1459850"/>
            <a:ext cx="10651681" cy="475014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r>
              <a:rPr lang="ja-JP" altLang="en-US" dirty="0"/>
              <a:t>フローでは、データ探索における繰り返し業務等を、自動化することが課可能です。</a:t>
            </a:r>
            <a:endParaRPr lang="en-US" altLang="ja-JP" dirty="0"/>
          </a:p>
          <a:p>
            <a:pPr marL="0" indent="0">
              <a:buNone/>
            </a:pPr>
            <a:endParaRPr lang="en-US" altLang="ja-JP" dirty="0"/>
          </a:p>
          <a:p>
            <a:pPr marL="0" indent="0">
              <a:buNone/>
            </a:pPr>
            <a:r>
              <a:rPr lang="ja-JP" altLang="en-US" dirty="0"/>
              <a:t>今回作成した例以外にも、皆様の業務の様々なユースケースに沿ったフローを作成することが可能です。</a:t>
            </a:r>
            <a:endParaRPr lang="en-US" altLang="ja-JP" dirty="0"/>
          </a:p>
        </p:txBody>
      </p:sp>
      <p:sp>
        <p:nvSpPr>
          <p:cNvPr id="3" name="正方形/長方形 2">
            <a:extLst>
              <a:ext uri="{FF2B5EF4-FFF2-40B4-BE49-F238E27FC236}">
                <a16:creationId xmlns:a16="http://schemas.microsoft.com/office/drawing/2014/main" id="{41ACF20D-5E2C-6C6F-F3F6-4EE15CBD4260}"/>
              </a:ext>
            </a:extLst>
          </p:cNvPr>
          <p:cNvSpPr/>
          <p:nvPr/>
        </p:nvSpPr>
        <p:spPr>
          <a:xfrm>
            <a:off x="444000" y="4461164"/>
            <a:ext cx="10639636" cy="1748836"/>
          </a:xfrm>
          <a:prstGeom prst="rect">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ja-JP" sz="2400" b="1" dirty="0"/>
              <a:t>フローを有効活用するには。フローを考える力が重要になって</a:t>
            </a:r>
            <a:r>
              <a:rPr lang="ja-JP" altLang="en-US" sz="2400" b="1" dirty="0"/>
              <a:t>きます</a:t>
            </a:r>
            <a:r>
              <a:rPr lang="ja-JP" altLang="ja-JP" sz="2400" b="1" dirty="0"/>
              <a:t>。</a:t>
            </a:r>
          </a:p>
          <a:p>
            <a:pPr algn="ctr"/>
            <a:r>
              <a:rPr lang="ja-JP" altLang="ja-JP" sz="2400" b="1" dirty="0"/>
              <a:t>→課題が何で、その</a:t>
            </a:r>
            <a:r>
              <a:rPr lang="ja-JP" altLang="en-US" sz="2400" b="1" dirty="0"/>
              <a:t>課題</a:t>
            </a:r>
            <a:r>
              <a:rPr lang="ja-JP" altLang="ja-JP" sz="2400" b="1" dirty="0"/>
              <a:t>をどう解決したいかを考えていく必要が</a:t>
            </a:r>
            <a:r>
              <a:rPr lang="ja-JP" altLang="en-US" sz="2400" b="1" dirty="0"/>
              <a:t>あります</a:t>
            </a:r>
            <a:r>
              <a:rPr lang="ja-JP" altLang="ja-JP" sz="2400" b="1" dirty="0"/>
              <a:t>。</a:t>
            </a:r>
          </a:p>
        </p:txBody>
      </p:sp>
    </p:spTree>
    <p:extLst>
      <p:ext uri="{BB962C8B-B14F-4D97-AF65-F5344CB8AC3E}">
        <p14:creationId xmlns:p14="http://schemas.microsoft.com/office/powerpoint/2010/main" val="2314119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0430A-1FD0-206E-7507-7E086E1D885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588251-1943-C773-CA48-1FF54BB29504}"/>
              </a:ext>
            </a:extLst>
          </p:cNvPr>
          <p:cNvSpPr>
            <a:spLocks noGrp="1"/>
          </p:cNvSpPr>
          <p:nvPr>
            <p:ph type="title"/>
          </p:nvPr>
        </p:nvSpPr>
        <p:spPr/>
        <p:txBody>
          <a:bodyPr>
            <a:normAutofit/>
          </a:bodyPr>
          <a:lstStyle/>
          <a:p>
            <a:r>
              <a:rPr kumimoji="1" lang="en-US" altLang="ja-JP" dirty="0"/>
              <a:t>Quick Suite</a:t>
            </a:r>
            <a:r>
              <a:rPr kumimoji="1" lang="ja-JP" altLang="en-US" dirty="0"/>
              <a:t>ハンズオン振り返り</a:t>
            </a:r>
          </a:p>
        </p:txBody>
      </p:sp>
      <p:sp>
        <p:nvSpPr>
          <p:cNvPr id="4" name="テキスト プレースホルダー 2">
            <a:extLst>
              <a:ext uri="{FF2B5EF4-FFF2-40B4-BE49-F238E27FC236}">
                <a16:creationId xmlns:a16="http://schemas.microsoft.com/office/drawing/2014/main" id="{38B73B35-110C-390A-AC50-A8C4959F301D}"/>
              </a:ext>
            </a:extLst>
          </p:cNvPr>
          <p:cNvSpPr txBox="1">
            <a:spLocks/>
          </p:cNvSpPr>
          <p:nvPr/>
        </p:nvSpPr>
        <p:spPr>
          <a:xfrm>
            <a:off x="444000" y="1459850"/>
            <a:ext cx="10651681" cy="475014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t>体験していただいた機能</a:t>
            </a:r>
            <a:endParaRPr lang="en-US" altLang="ja-JP" b="1" dirty="0"/>
          </a:p>
          <a:p>
            <a:pPr marL="0" indent="0">
              <a:buNone/>
            </a:pPr>
            <a:r>
              <a:rPr lang="ja-JP" altLang="en-US" dirty="0"/>
              <a:t>・</a:t>
            </a:r>
            <a:r>
              <a:rPr lang="en-US" altLang="ja-JP" dirty="0"/>
              <a:t>Chat </a:t>
            </a:r>
            <a:r>
              <a:rPr lang="en-US" altLang="ja-JP" dirty="0" err="1"/>
              <a:t>agents:PDF</a:t>
            </a:r>
            <a:r>
              <a:rPr lang="ja-JP" altLang="en-US" dirty="0"/>
              <a:t>ファイルとの対話による情報収集の効率化</a:t>
            </a:r>
            <a:endParaRPr lang="en-US" altLang="ja-JP" dirty="0"/>
          </a:p>
          <a:p>
            <a:pPr marL="0" indent="0">
              <a:buNone/>
            </a:pPr>
            <a:r>
              <a:rPr lang="ja-JP" altLang="en-US" dirty="0"/>
              <a:t>・</a:t>
            </a:r>
            <a:r>
              <a:rPr lang="en-US" altLang="ja-JP" dirty="0"/>
              <a:t>MCP Integration:</a:t>
            </a:r>
            <a:r>
              <a:rPr lang="ja-JP" altLang="en-US" dirty="0"/>
              <a:t>外部システム連携による業務の自動化</a:t>
            </a:r>
            <a:endParaRPr lang="en-US" altLang="ja-JP" dirty="0"/>
          </a:p>
          <a:p>
            <a:pPr marL="0" indent="0">
              <a:buNone/>
            </a:pPr>
            <a:r>
              <a:rPr lang="ja-JP" altLang="en-US" dirty="0"/>
              <a:t>・</a:t>
            </a:r>
            <a:r>
              <a:rPr lang="en-US" altLang="ja-JP" dirty="0"/>
              <a:t>Spaces:</a:t>
            </a:r>
            <a:r>
              <a:rPr lang="ja-JP" altLang="en-US" dirty="0"/>
              <a:t>自然言語にでの質問によるダッシュボード自動表示</a:t>
            </a:r>
            <a:endParaRPr lang="en-US" altLang="ja-JP" dirty="0"/>
          </a:p>
          <a:p>
            <a:pPr marL="0" indent="0">
              <a:buNone/>
            </a:pPr>
            <a:r>
              <a:rPr lang="ja-JP" altLang="en-US" dirty="0"/>
              <a:t>・</a:t>
            </a:r>
            <a:r>
              <a:rPr lang="en-US" altLang="ja-JP" dirty="0"/>
              <a:t>Flows:</a:t>
            </a:r>
            <a:r>
              <a:rPr lang="ja-JP" altLang="en-US" dirty="0"/>
              <a:t>定型業務の標準化とワークフロー自動化</a:t>
            </a:r>
            <a:endParaRPr lang="en-US" altLang="ja-JP" dirty="0"/>
          </a:p>
          <a:p>
            <a:pPr marL="0" indent="0">
              <a:buNone/>
            </a:pPr>
            <a:endParaRPr lang="en-US" altLang="ja-JP" dirty="0"/>
          </a:p>
          <a:p>
            <a:pPr marL="0" indent="0">
              <a:buNone/>
            </a:pPr>
            <a:endParaRPr lang="en-US" altLang="ja-JP" dirty="0"/>
          </a:p>
        </p:txBody>
      </p:sp>
      <p:pic>
        <p:nvPicPr>
          <p:cNvPr id="6" name="図 5" descr="ロゴ が含まれている画像&#10;&#10;AI 生成コンテンツは誤りを含む可能性があります。">
            <a:extLst>
              <a:ext uri="{FF2B5EF4-FFF2-40B4-BE49-F238E27FC236}">
                <a16:creationId xmlns:a16="http://schemas.microsoft.com/office/drawing/2014/main" id="{EB55FE29-EF98-D656-386D-65EE3A209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949" y="4232072"/>
            <a:ext cx="1685051" cy="1786107"/>
          </a:xfrm>
          <a:prstGeom prst="rect">
            <a:avLst/>
          </a:prstGeom>
        </p:spPr>
      </p:pic>
      <p:sp>
        <p:nvSpPr>
          <p:cNvPr id="7" name="正方形/長方形 6">
            <a:extLst>
              <a:ext uri="{FF2B5EF4-FFF2-40B4-BE49-F238E27FC236}">
                <a16:creationId xmlns:a16="http://schemas.microsoft.com/office/drawing/2014/main" id="{37E9D38D-DA50-3825-7472-78F9C2E4E2EA}"/>
              </a:ext>
            </a:extLst>
          </p:cNvPr>
          <p:cNvSpPr/>
          <p:nvPr/>
        </p:nvSpPr>
        <p:spPr>
          <a:xfrm>
            <a:off x="765243" y="4416357"/>
            <a:ext cx="8981872" cy="1601822"/>
          </a:xfrm>
          <a:prstGeom prst="rect">
            <a:avLst/>
          </a:prstGeom>
          <a:solidFill>
            <a:schemeClr val="bg1"/>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Amazon Quick Suite</a:t>
            </a:r>
            <a:r>
              <a:rPr kumimoji="1" lang="ja-JP" altLang="en-US" dirty="0">
                <a:solidFill>
                  <a:schemeClr val="tx1"/>
                </a:solidFill>
              </a:rPr>
              <a:t>の各機能を活用することで、</a:t>
            </a:r>
            <a:r>
              <a:rPr kumimoji="1" lang="ja-JP" altLang="en-US" dirty="0">
                <a:solidFill>
                  <a:srgbClr val="FF9900"/>
                </a:solidFill>
              </a:rPr>
              <a:t>日常業務の効率化</a:t>
            </a:r>
            <a:r>
              <a:rPr kumimoji="1" lang="ja-JP" altLang="en-US" dirty="0">
                <a:solidFill>
                  <a:schemeClr val="tx1"/>
                </a:solidFill>
              </a:rPr>
              <a:t>と</a:t>
            </a:r>
            <a:r>
              <a:rPr kumimoji="1" lang="ja-JP" altLang="en-US" dirty="0">
                <a:solidFill>
                  <a:srgbClr val="FF9900"/>
                </a:solidFill>
              </a:rPr>
              <a:t>品質向上</a:t>
            </a:r>
            <a:r>
              <a:rPr kumimoji="1" lang="ja-JP" altLang="en-US" dirty="0">
                <a:solidFill>
                  <a:schemeClr val="tx1"/>
                </a:solidFill>
              </a:rPr>
              <a:t>を実現し、より戦略的な業務に集中できる環境を構築できます。</a:t>
            </a:r>
            <a:endParaRPr kumimoji="1" lang="en-US" altLang="ja-JP" dirty="0">
              <a:solidFill>
                <a:schemeClr val="tx1"/>
              </a:solidFill>
            </a:endParaRPr>
          </a:p>
          <a:p>
            <a:pPr algn="ctr"/>
            <a:r>
              <a:rPr lang="ja-JP" altLang="en-US" b="1" dirty="0">
                <a:solidFill>
                  <a:schemeClr val="tx1"/>
                </a:solidFill>
              </a:rPr>
              <a:t>本ハンズオンを参考に、実際の業務活用を検討してみてください！</a:t>
            </a:r>
            <a:endParaRPr kumimoji="1" lang="ja-JP" altLang="en-US" b="1" dirty="0">
              <a:solidFill>
                <a:schemeClr val="tx1"/>
              </a:solidFill>
            </a:endParaRPr>
          </a:p>
        </p:txBody>
      </p:sp>
    </p:spTree>
    <p:extLst>
      <p:ext uri="{BB962C8B-B14F-4D97-AF65-F5344CB8AC3E}">
        <p14:creationId xmlns:p14="http://schemas.microsoft.com/office/powerpoint/2010/main" val="520496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9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65EC9-B18B-0814-370F-FD29A98CE35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4A872E5-E1D5-82D2-EDCB-7FDDE4A2171F}"/>
              </a:ext>
            </a:extLst>
          </p:cNvPr>
          <p:cNvSpPr>
            <a:spLocks noGrp="1"/>
          </p:cNvSpPr>
          <p:nvPr>
            <p:ph type="title"/>
          </p:nvPr>
        </p:nvSpPr>
        <p:spPr/>
        <p:txBody>
          <a:bodyPr>
            <a:normAutofit/>
          </a:bodyPr>
          <a:lstStyle/>
          <a:p>
            <a:r>
              <a:rPr kumimoji="1" lang="en-US" altLang="ja-JP" dirty="0"/>
              <a:t>Amazon Quick Suite</a:t>
            </a:r>
            <a:r>
              <a:rPr kumimoji="1" lang="ja-JP" altLang="en-US" dirty="0"/>
              <a:t>主要機能</a:t>
            </a:r>
          </a:p>
        </p:txBody>
      </p:sp>
      <p:sp>
        <p:nvSpPr>
          <p:cNvPr id="3" name="四角形: 角を丸くする 2">
            <a:extLst>
              <a:ext uri="{FF2B5EF4-FFF2-40B4-BE49-F238E27FC236}">
                <a16:creationId xmlns:a16="http://schemas.microsoft.com/office/drawing/2014/main" id="{58C239F4-72EB-F1AB-9B86-7D3CB0CB5299}"/>
              </a:ext>
            </a:extLst>
          </p:cNvPr>
          <p:cNvSpPr/>
          <p:nvPr/>
        </p:nvSpPr>
        <p:spPr>
          <a:xfrm>
            <a:off x="64044" y="1773676"/>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6B350668-DDCE-2D75-30DF-381A4D28EB9D}"/>
              </a:ext>
            </a:extLst>
          </p:cNvPr>
          <p:cNvSpPr/>
          <p:nvPr/>
        </p:nvSpPr>
        <p:spPr>
          <a:xfrm>
            <a:off x="246515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D864D735-BD20-49D8-1C81-300359999319}"/>
              </a:ext>
            </a:extLst>
          </p:cNvPr>
          <p:cNvSpPr/>
          <p:nvPr/>
        </p:nvSpPr>
        <p:spPr>
          <a:xfrm>
            <a:off x="4812759"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8FEC8D43-C7AB-25BE-4480-D015A477F410}"/>
              </a:ext>
            </a:extLst>
          </p:cNvPr>
          <p:cNvSpPr/>
          <p:nvPr/>
        </p:nvSpPr>
        <p:spPr>
          <a:xfrm>
            <a:off x="716036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4BB61C26-9419-3D32-A7DA-E1FD3859E649}"/>
              </a:ext>
            </a:extLst>
          </p:cNvPr>
          <p:cNvSpPr/>
          <p:nvPr/>
        </p:nvSpPr>
        <p:spPr>
          <a:xfrm>
            <a:off x="956147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AutoShape 2" descr="Bi Icon at Vectorified.com | Collection of Bi Icon free for personal use">
            <a:extLst>
              <a:ext uri="{FF2B5EF4-FFF2-40B4-BE49-F238E27FC236}">
                <a16:creationId xmlns:a16="http://schemas.microsoft.com/office/drawing/2014/main" id="{5F060F7C-BAE1-EFCB-233F-D4778D6B33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AutoShape 4" descr="Bi Icon at Vectorified.com | Collection of Bi Icon free for personal use">
            <a:extLst>
              <a:ext uri="{FF2B5EF4-FFF2-40B4-BE49-F238E27FC236}">
                <a16:creationId xmlns:a16="http://schemas.microsoft.com/office/drawing/2014/main" id="{C1388578-DEE6-210A-267D-B01283EBCE2C}"/>
              </a:ext>
            </a:extLst>
          </p:cNvPr>
          <p:cNvSpPr>
            <a:spLocks noChangeAspect="1" noChangeArrowheads="1"/>
          </p:cNvSpPr>
          <p:nvPr/>
        </p:nvSpPr>
        <p:spPr bwMode="auto">
          <a:xfrm>
            <a:off x="5836595" y="263781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30" name="Picture 6" descr="「グラフ」アイコンのフリー素材（商用可）">
            <a:extLst>
              <a:ext uri="{FF2B5EF4-FFF2-40B4-BE49-F238E27FC236}">
                <a16:creationId xmlns:a16="http://schemas.microsoft.com/office/drawing/2014/main" id="{267A8329-9A0E-355E-E335-4F914757E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60" y="1918560"/>
            <a:ext cx="1096430" cy="1096430"/>
          </a:xfrm>
          <a:prstGeom prst="rect">
            <a:avLst/>
          </a:prstGeom>
          <a:noFill/>
          <a:extLst>
            <a:ext uri="{909E8E84-426E-40DD-AFC4-6F175D3DCCD1}">
              <a14:hiddenFill xmlns:a14="http://schemas.microsoft.com/office/drawing/2010/main">
                <a:solidFill>
                  <a:srgbClr val="FFFFFF"/>
                </a:solidFill>
              </a14:hiddenFill>
            </a:ext>
          </a:extLst>
        </p:spPr>
      </p:pic>
      <p:sp>
        <p:nvSpPr>
          <p:cNvPr id="25" name="四角形: 角を丸くする 24">
            <a:extLst>
              <a:ext uri="{FF2B5EF4-FFF2-40B4-BE49-F238E27FC236}">
                <a16:creationId xmlns:a16="http://schemas.microsoft.com/office/drawing/2014/main" id="{66A77B27-01C8-DEBF-93BA-6E0080A4E86E}"/>
              </a:ext>
            </a:extLst>
          </p:cNvPr>
          <p:cNvSpPr/>
          <p:nvPr/>
        </p:nvSpPr>
        <p:spPr>
          <a:xfrm>
            <a:off x="22292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充実した可視化・分析ツールでデータを探索</a:t>
            </a:r>
            <a:endParaRPr kumimoji="1" lang="en-US" altLang="ja-JP" dirty="0"/>
          </a:p>
          <a:p>
            <a:pPr algn="ctr"/>
            <a:r>
              <a:rPr kumimoji="1" lang="ja-JP" altLang="en-US" dirty="0"/>
              <a:t>インサイトを明らかにするチャートやグラフを作成</a:t>
            </a:r>
          </a:p>
        </p:txBody>
      </p:sp>
      <p:sp>
        <p:nvSpPr>
          <p:cNvPr id="27" name="四角形: 角を丸くする 26">
            <a:extLst>
              <a:ext uri="{FF2B5EF4-FFF2-40B4-BE49-F238E27FC236}">
                <a16:creationId xmlns:a16="http://schemas.microsoft.com/office/drawing/2014/main" id="{5A8E00A0-FF11-931B-0102-2987C1ABA5DF}"/>
              </a:ext>
            </a:extLst>
          </p:cNvPr>
          <p:cNvSpPr/>
          <p:nvPr/>
        </p:nvSpPr>
        <p:spPr>
          <a:xfrm>
            <a:off x="2597287"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特定のファイル、データ等情報を集積したり、チームの編成を行う</a:t>
            </a:r>
          </a:p>
        </p:txBody>
      </p:sp>
      <p:sp>
        <p:nvSpPr>
          <p:cNvPr id="28" name="四角形: 角を丸くする 27">
            <a:extLst>
              <a:ext uri="{FF2B5EF4-FFF2-40B4-BE49-F238E27FC236}">
                <a16:creationId xmlns:a16="http://schemas.microsoft.com/office/drawing/2014/main" id="{B21C99EB-C0EB-4D6E-6012-E2D4A63B3940}"/>
              </a:ext>
            </a:extLst>
          </p:cNvPr>
          <p:cNvSpPr/>
          <p:nvPr/>
        </p:nvSpPr>
        <p:spPr>
          <a:xfrm>
            <a:off x="4971644"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目標を迅速・予測可能に達成するインテリジェントなワークフローを作成・共有</a:t>
            </a:r>
          </a:p>
        </p:txBody>
      </p:sp>
      <p:sp>
        <p:nvSpPr>
          <p:cNvPr id="29" name="四角形: 角を丸くする 28">
            <a:extLst>
              <a:ext uri="{FF2B5EF4-FFF2-40B4-BE49-F238E27FC236}">
                <a16:creationId xmlns:a16="http://schemas.microsoft.com/office/drawing/2014/main" id="{C8CB801D-154F-2279-2E88-14284347328F}"/>
              </a:ext>
            </a:extLst>
          </p:cNvPr>
          <p:cNvSpPr/>
          <p:nvPr/>
        </p:nvSpPr>
        <p:spPr>
          <a:xfrm>
            <a:off x="731924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タスクを完了を支援するために、データを知的に分析・計画・操作する</a:t>
            </a:r>
            <a:r>
              <a:rPr kumimoji="1" lang="en-US" altLang="ja-JP" dirty="0"/>
              <a:t>AI</a:t>
            </a:r>
            <a:r>
              <a:rPr kumimoji="1" lang="ja-JP" altLang="en-US" dirty="0"/>
              <a:t>エージェントを構築</a:t>
            </a:r>
          </a:p>
        </p:txBody>
      </p:sp>
      <p:sp>
        <p:nvSpPr>
          <p:cNvPr id="32" name="四角形: 角を丸くする 31">
            <a:extLst>
              <a:ext uri="{FF2B5EF4-FFF2-40B4-BE49-F238E27FC236}">
                <a16:creationId xmlns:a16="http://schemas.microsoft.com/office/drawing/2014/main" id="{314C11F8-B2A5-A5EB-1A63-E0ED4AFE6A1A}"/>
              </a:ext>
            </a:extLst>
          </p:cNvPr>
          <p:cNvSpPr/>
          <p:nvPr/>
        </p:nvSpPr>
        <p:spPr>
          <a:xfrm>
            <a:off x="972035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企業内外のデータソースを用いた包括的な分析により、複雑な洞察・関係・パターンを発見</a:t>
            </a:r>
            <a:endParaRPr kumimoji="1" lang="ja-JP" altLang="en-US" dirty="0"/>
          </a:p>
        </p:txBody>
      </p:sp>
      <p:sp>
        <p:nvSpPr>
          <p:cNvPr id="33" name="テキスト ボックス 32">
            <a:extLst>
              <a:ext uri="{FF2B5EF4-FFF2-40B4-BE49-F238E27FC236}">
                <a16:creationId xmlns:a16="http://schemas.microsoft.com/office/drawing/2014/main" id="{FB7E0560-E2C7-B12C-E29C-63024A23EFAD}"/>
              </a:ext>
            </a:extLst>
          </p:cNvPr>
          <p:cNvSpPr txBox="1"/>
          <p:nvPr/>
        </p:nvSpPr>
        <p:spPr>
          <a:xfrm>
            <a:off x="833339" y="3058180"/>
            <a:ext cx="606354" cy="523220"/>
          </a:xfrm>
          <a:prstGeom prst="rect">
            <a:avLst/>
          </a:prstGeom>
          <a:noFill/>
        </p:spPr>
        <p:txBody>
          <a:bodyPr wrap="square" rtlCol="0">
            <a:spAutoFit/>
          </a:bodyPr>
          <a:lstStyle/>
          <a:p>
            <a:r>
              <a:rPr kumimoji="1" lang="en-US" altLang="ja-JP" sz="2800" b="1" dirty="0"/>
              <a:t>BI</a:t>
            </a:r>
            <a:endParaRPr kumimoji="1" lang="ja-JP" altLang="en-US" sz="2800" b="1" dirty="0"/>
          </a:p>
        </p:txBody>
      </p:sp>
      <p:sp>
        <p:nvSpPr>
          <p:cNvPr id="36" name="テキスト ボックス 35">
            <a:extLst>
              <a:ext uri="{FF2B5EF4-FFF2-40B4-BE49-F238E27FC236}">
                <a16:creationId xmlns:a16="http://schemas.microsoft.com/office/drawing/2014/main" id="{5FBB0369-E862-AF2D-E787-9C184CE3493B}"/>
              </a:ext>
            </a:extLst>
          </p:cNvPr>
          <p:cNvSpPr txBox="1"/>
          <p:nvPr/>
        </p:nvSpPr>
        <p:spPr>
          <a:xfrm>
            <a:off x="2704289" y="3058180"/>
            <a:ext cx="1815829" cy="523220"/>
          </a:xfrm>
          <a:prstGeom prst="rect">
            <a:avLst/>
          </a:prstGeom>
          <a:noFill/>
        </p:spPr>
        <p:txBody>
          <a:bodyPr wrap="square" rtlCol="0">
            <a:spAutoFit/>
          </a:bodyPr>
          <a:lstStyle/>
          <a:p>
            <a:r>
              <a:rPr kumimoji="1" lang="ja-JP" altLang="en-US" sz="2800" b="1" dirty="0"/>
              <a:t>スペース</a:t>
            </a:r>
          </a:p>
        </p:txBody>
      </p:sp>
      <p:sp>
        <p:nvSpPr>
          <p:cNvPr id="38" name="テキスト ボックス 37">
            <a:extLst>
              <a:ext uri="{FF2B5EF4-FFF2-40B4-BE49-F238E27FC236}">
                <a16:creationId xmlns:a16="http://schemas.microsoft.com/office/drawing/2014/main" id="{3CCDD925-6B88-48D8-3814-05BDFAD17712}"/>
              </a:ext>
            </a:extLst>
          </p:cNvPr>
          <p:cNvSpPr txBox="1"/>
          <p:nvPr/>
        </p:nvSpPr>
        <p:spPr>
          <a:xfrm>
            <a:off x="5314942" y="3058180"/>
            <a:ext cx="1283243" cy="523220"/>
          </a:xfrm>
          <a:prstGeom prst="rect">
            <a:avLst/>
          </a:prstGeom>
          <a:noFill/>
        </p:spPr>
        <p:txBody>
          <a:bodyPr wrap="square" rtlCol="0">
            <a:spAutoFit/>
          </a:bodyPr>
          <a:lstStyle/>
          <a:p>
            <a:r>
              <a:rPr lang="ja-JP" altLang="en-US" sz="2800" b="1" dirty="0"/>
              <a:t>フロー</a:t>
            </a:r>
            <a:endParaRPr kumimoji="1" lang="ja-JP" altLang="en-US" sz="2800" b="1" dirty="0"/>
          </a:p>
        </p:txBody>
      </p:sp>
      <p:sp>
        <p:nvSpPr>
          <p:cNvPr id="40" name="テキスト ボックス 39">
            <a:extLst>
              <a:ext uri="{FF2B5EF4-FFF2-40B4-BE49-F238E27FC236}">
                <a16:creationId xmlns:a16="http://schemas.microsoft.com/office/drawing/2014/main" id="{3413C474-A7B1-E31D-A126-89FA43AA47F6}"/>
              </a:ext>
            </a:extLst>
          </p:cNvPr>
          <p:cNvSpPr txBox="1"/>
          <p:nvPr/>
        </p:nvSpPr>
        <p:spPr>
          <a:xfrm>
            <a:off x="7289656" y="2688848"/>
            <a:ext cx="2401110" cy="892552"/>
          </a:xfrm>
          <a:prstGeom prst="rect">
            <a:avLst/>
          </a:prstGeom>
          <a:noFill/>
        </p:spPr>
        <p:txBody>
          <a:bodyPr wrap="square" rtlCol="0">
            <a:spAutoFit/>
          </a:bodyPr>
          <a:lstStyle/>
          <a:p>
            <a:r>
              <a:rPr lang="ja-JP" altLang="en-US" sz="2800" b="1" dirty="0"/>
              <a:t>　</a:t>
            </a:r>
            <a:r>
              <a:rPr lang="ja-JP" altLang="en-US" sz="2400" b="1" dirty="0"/>
              <a:t>チャット</a:t>
            </a:r>
            <a:endParaRPr lang="en-US" altLang="ja-JP" sz="2400" b="1" dirty="0"/>
          </a:p>
          <a:p>
            <a:r>
              <a:rPr lang="ja-JP" altLang="en-US" sz="2400" b="1" dirty="0"/>
              <a:t>エージェント</a:t>
            </a:r>
            <a:endParaRPr kumimoji="1" lang="ja-JP" altLang="en-US" sz="2400" b="1" dirty="0"/>
          </a:p>
        </p:txBody>
      </p:sp>
      <p:sp>
        <p:nvSpPr>
          <p:cNvPr id="41" name="テキスト ボックス 40">
            <a:extLst>
              <a:ext uri="{FF2B5EF4-FFF2-40B4-BE49-F238E27FC236}">
                <a16:creationId xmlns:a16="http://schemas.microsoft.com/office/drawing/2014/main" id="{1DEDA956-2860-AB52-55E0-FE867E965BB6}"/>
              </a:ext>
            </a:extLst>
          </p:cNvPr>
          <p:cNvSpPr txBox="1"/>
          <p:nvPr/>
        </p:nvSpPr>
        <p:spPr>
          <a:xfrm>
            <a:off x="9849651" y="3014990"/>
            <a:ext cx="1815829" cy="523220"/>
          </a:xfrm>
          <a:prstGeom prst="rect">
            <a:avLst/>
          </a:prstGeom>
          <a:noFill/>
        </p:spPr>
        <p:txBody>
          <a:bodyPr wrap="square" rtlCol="0">
            <a:spAutoFit/>
          </a:bodyPr>
          <a:lstStyle/>
          <a:p>
            <a:r>
              <a:rPr lang="ja-JP" altLang="en-US" sz="2800" b="1" dirty="0"/>
              <a:t>リサーチ</a:t>
            </a:r>
            <a:endParaRPr kumimoji="1" lang="ja-JP" altLang="en-US" sz="2800" b="1" dirty="0"/>
          </a:p>
        </p:txBody>
      </p:sp>
      <p:pic>
        <p:nvPicPr>
          <p:cNvPr id="1034" name="Picture 10" descr="データベースのアイコン | フリーのアイコンイラスト素材 icon-pit">
            <a:extLst>
              <a:ext uri="{FF2B5EF4-FFF2-40B4-BE49-F238E27FC236}">
                <a16:creationId xmlns:a16="http://schemas.microsoft.com/office/drawing/2014/main" id="{C6967756-5CF6-6D09-5FC6-9013D7EFE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403" y="1918560"/>
            <a:ext cx="1005597" cy="10055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ワークフロー アイコン Generic Blue | Freepik">
            <a:extLst>
              <a:ext uri="{FF2B5EF4-FFF2-40B4-BE49-F238E27FC236}">
                <a16:creationId xmlns:a16="http://schemas.microsoft.com/office/drawing/2014/main" id="{F553F6D4-6602-30FD-8F27-C68D5F9358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92" y="1914954"/>
            <a:ext cx="1050132" cy="10501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チャットアイコン - アイコンのベクターアート素材や画像を多数ご用意 - アイコン, イラストレーション, コミュニケーション - iStock">
            <a:extLst>
              <a:ext uri="{FF2B5EF4-FFF2-40B4-BE49-F238E27FC236}">
                <a16:creationId xmlns:a16="http://schemas.microsoft.com/office/drawing/2014/main" id="{545ED515-14DC-645F-42DD-34500EE08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710" y="1914954"/>
            <a:ext cx="1019367" cy="916730"/>
          </a:xfrm>
          <a:prstGeom prst="rect">
            <a:avLst/>
          </a:prstGeom>
          <a:noFill/>
          <a:extLst>
            <a:ext uri="{909E8E84-426E-40DD-AFC4-6F175D3DCCD1}">
              <a14:hiddenFill xmlns:a14="http://schemas.microsoft.com/office/drawing/2010/main">
                <a:solidFill>
                  <a:srgbClr val="FFFFFF"/>
                </a:solidFill>
              </a14:hiddenFill>
            </a:ext>
          </a:extLst>
        </p:spPr>
      </p:pic>
      <p:pic>
        <p:nvPicPr>
          <p:cNvPr id="44" name="図 43" descr="The image depicts a simple black hand holding a black magnifying glass.&#10;&#10;AI 生成コンテンツは誤りを含む可能性があります。">
            <a:extLst>
              <a:ext uri="{FF2B5EF4-FFF2-40B4-BE49-F238E27FC236}">
                <a16:creationId xmlns:a16="http://schemas.microsoft.com/office/drawing/2014/main" id="{8571E6CA-9590-46AA-C181-B43D21A603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84608" y="1896612"/>
            <a:ext cx="487329" cy="953413"/>
          </a:xfrm>
          <a:prstGeom prst="rect">
            <a:avLst/>
          </a:prstGeom>
        </p:spPr>
      </p:pic>
      <p:sp>
        <p:nvSpPr>
          <p:cNvPr id="4" name="正方形/長方形 3">
            <a:extLst>
              <a:ext uri="{FF2B5EF4-FFF2-40B4-BE49-F238E27FC236}">
                <a16:creationId xmlns:a16="http://schemas.microsoft.com/office/drawing/2014/main" id="{2B7FBACF-F77C-7FAA-9CB3-CF1704F06D9F}"/>
              </a:ext>
            </a:extLst>
          </p:cNvPr>
          <p:cNvSpPr/>
          <p:nvPr/>
        </p:nvSpPr>
        <p:spPr>
          <a:xfrm>
            <a:off x="43032" y="1320206"/>
            <a:ext cx="9467836" cy="5122258"/>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682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C3BF7-90F2-E225-7C95-3DE35593E4F1}"/>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5B18D39E-9008-FCAE-7F32-4F0B23898D0A}"/>
              </a:ext>
            </a:extLst>
          </p:cNvPr>
          <p:cNvSpPr>
            <a:spLocks noGrp="1"/>
          </p:cNvSpPr>
          <p:nvPr>
            <p:ph type="body" sz="quarter" idx="10"/>
          </p:nvPr>
        </p:nvSpPr>
        <p:spPr>
          <a:xfrm>
            <a:off x="444000" y="3429000"/>
            <a:ext cx="11304000" cy="4320000"/>
          </a:xfrm>
        </p:spPr>
        <p:txBody>
          <a:bodyPr>
            <a:normAutofit/>
          </a:bodyPr>
          <a:lstStyle/>
          <a:p>
            <a:pPr marL="0" indent="0">
              <a:buNone/>
            </a:pPr>
            <a:endParaRPr kumimoji="1" lang="en-US" altLang="ja-JP" dirty="0"/>
          </a:p>
          <a:p>
            <a:pPr marL="0" indent="0">
              <a:buNone/>
            </a:pPr>
            <a:endParaRPr lang="en-US" altLang="ja-JP" dirty="0"/>
          </a:p>
        </p:txBody>
      </p:sp>
      <p:pic>
        <p:nvPicPr>
          <p:cNvPr id="1026" name="Picture 2" descr="AWS、企業向けAIエージェント「Amazon Quick Suite」提供開始。Google DriveやSharePoint、Amazon ...">
            <a:extLst>
              <a:ext uri="{FF2B5EF4-FFF2-40B4-BE49-F238E27FC236}">
                <a16:creationId xmlns:a16="http://schemas.microsoft.com/office/drawing/2014/main" id="{737E9D5E-F8AA-7E7B-8384-1FDDF06E3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DAE03BB2-4F93-2D9C-0887-F12D0C4B6D0F}"/>
              </a:ext>
            </a:extLst>
          </p:cNvPr>
          <p:cNvSpPr/>
          <p:nvPr/>
        </p:nvSpPr>
        <p:spPr>
          <a:xfrm>
            <a:off x="2694648" y="2209126"/>
            <a:ext cx="7347568" cy="1100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a:solidFill>
                  <a:schemeClr val="tx1"/>
                </a:solidFill>
              </a:rPr>
              <a:t>実際に使ってみましょう！</a:t>
            </a:r>
          </a:p>
        </p:txBody>
      </p:sp>
    </p:spTree>
    <p:extLst>
      <p:ext uri="{BB962C8B-B14F-4D97-AF65-F5344CB8AC3E}">
        <p14:creationId xmlns:p14="http://schemas.microsoft.com/office/powerpoint/2010/main" val="506289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0D21D-DDAC-E210-D299-B7849D52B3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8F408DB-3570-5ED2-5795-A9F98AAE291A}"/>
              </a:ext>
            </a:extLst>
          </p:cNvPr>
          <p:cNvSpPr>
            <a:spLocks noGrp="1"/>
          </p:cNvSpPr>
          <p:nvPr>
            <p:ph type="title"/>
          </p:nvPr>
        </p:nvSpPr>
        <p:spPr/>
        <p:txBody>
          <a:bodyPr>
            <a:normAutofit/>
          </a:bodyPr>
          <a:lstStyle/>
          <a:p>
            <a:r>
              <a:rPr kumimoji="1" lang="en-US" altLang="ja-JP" dirty="0"/>
              <a:t>Quick</a:t>
            </a:r>
            <a:r>
              <a:rPr lang="ja-JP" altLang="en-US" dirty="0"/>
              <a:t> </a:t>
            </a:r>
            <a:r>
              <a:rPr lang="en-US" altLang="ja-JP" dirty="0"/>
              <a:t>Suite</a:t>
            </a:r>
            <a:r>
              <a:rPr lang="ja-JP" altLang="en-US" dirty="0"/>
              <a:t>　サインイン方法</a:t>
            </a:r>
            <a:endParaRPr kumimoji="1" lang="ja-JP" altLang="en-US" dirty="0"/>
          </a:p>
        </p:txBody>
      </p:sp>
      <p:sp>
        <p:nvSpPr>
          <p:cNvPr id="3" name="テキスト プレースホルダー 2">
            <a:extLst>
              <a:ext uri="{FF2B5EF4-FFF2-40B4-BE49-F238E27FC236}">
                <a16:creationId xmlns:a16="http://schemas.microsoft.com/office/drawing/2014/main" id="{E27C7C35-2501-0208-9B20-7EC7460A2C3C}"/>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endParaRPr lang="en-US" altLang="ja-JP" sz="1100" dirty="0"/>
          </a:p>
        </p:txBody>
      </p:sp>
      <p:sp>
        <p:nvSpPr>
          <p:cNvPr id="6" name="テキスト ボックス 5">
            <a:extLst>
              <a:ext uri="{FF2B5EF4-FFF2-40B4-BE49-F238E27FC236}">
                <a16:creationId xmlns:a16="http://schemas.microsoft.com/office/drawing/2014/main" id="{C4D9BAF5-A6A3-27EE-8862-D7E420D4FFD2}"/>
              </a:ext>
            </a:extLst>
          </p:cNvPr>
          <p:cNvSpPr txBox="1"/>
          <p:nvPr/>
        </p:nvSpPr>
        <p:spPr>
          <a:xfrm>
            <a:off x="618836" y="1884218"/>
            <a:ext cx="9836728" cy="1200329"/>
          </a:xfrm>
          <a:prstGeom prst="rect">
            <a:avLst/>
          </a:prstGeom>
          <a:noFill/>
        </p:spPr>
        <p:txBody>
          <a:bodyPr wrap="square" rtlCol="0">
            <a:spAutoFit/>
          </a:bodyPr>
          <a:lstStyle/>
          <a:p>
            <a:r>
              <a:rPr lang="ja-JP" altLang="en-US" dirty="0"/>
              <a:t>下記リンクをクリックし、無料でお試しくださいを押下してください。</a:t>
            </a:r>
            <a:endParaRPr lang="en-US" altLang="ja-JP" dirty="0">
              <a:hlinkClick r:id="rId2"/>
            </a:endParaRPr>
          </a:p>
          <a:p>
            <a:endParaRPr lang="en-US" altLang="ja-JP" dirty="0">
              <a:hlinkClick r:id="rId2"/>
            </a:endParaRPr>
          </a:p>
          <a:p>
            <a:r>
              <a:rPr lang="ja-JP" altLang="en-US" dirty="0">
                <a:hlinkClick r:id="rId2"/>
              </a:rPr>
              <a:t>エージェンティック </a:t>
            </a:r>
            <a:r>
              <a:rPr lang="en-US" altLang="ja-JP" dirty="0">
                <a:hlinkClick r:id="rId2"/>
              </a:rPr>
              <a:t>AI </a:t>
            </a:r>
            <a:r>
              <a:rPr lang="ja-JP" altLang="en-US" dirty="0">
                <a:hlinkClick r:id="rId2"/>
              </a:rPr>
              <a:t>を活用したデジタルワークスペース </a:t>
            </a:r>
            <a:r>
              <a:rPr lang="en-US" altLang="ja-JP" dirty="0">
                <a:hlinkClick r:id="rId2"/>
              </a:rPr>
              <a:t>– Amazon Quick Suite – AWS</a:t>
            </a:r>
            <a:endParaRPr lang="en-US" altLang="ja-JP" dirty="0"/>
          </a:p>
          <a:p>
            <a:endParaRPr kumimoji="1" lang="ja-JP" altLang="en-US" dirty="0"/>
          </a:p>
        </p:txBody>
      </p:sp>
      <p:pic>
        <p:nvPicPr>
          <p:cNvPr id="8" name="図 7"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FF8F8433-233F-DCF5-BB19-B6D90BD1D0E5}"/>
              </a:ext>
            </a:extLst>
          </p:cNvPr>
          <p:cNvPicPr>
            <a:picLocks noChangeAspect="1"/>
          </p:cNvPicPr>
          <p:nvPr/>
        </p:nvPicPr>
        <p:blipFill>
          <a:blip r:embed="rId3"/>
          <a:stretch>
            <a:fillRect/>
          </a:stretch>
        </p:blipFill>
        <p:spPr>
          <a:xfrm>
            <a:off x="1099127" y="3084547"/>
            <a:ext cx="8017164" cy="2940745"/>
          </a:xfrm>
          <a:prstGeom prst="rect">
            <a:avLst/>
          </a:prstGeom>
        </p:spPr>
      </p:pic>
    </p:spTree>
    <p:extLst>
      <p:ext uri="{BB962C8B-B14F-4D97-AF65-F5344CB8AC3E}">
        <p14:creationId xmlns:p14="http://schemas.microsoft.com/office/powerpoint/2010/main" val="1890352600"/>
      </p:ext>
    </p:extLst>
  </p:cSld>
  <p:clrMapOvr>
    <a:masterClrMapping/>
  </p:clrMapOvr>
</p:sld>
</file>

<file path=ppt/theme/theme1.xml><?xml version="1.0" encoding="utf-8"?>
<a:theme xmlns:a="http://schemas.openxmlformats.org/drawingml/2006/main" name="Office テーマ">
  <a:themeElements>
    <a:clrScheme name="Networld color">
      <a:dk1>
        <a:sysClr val="windowText" lastClr="000000"/>
      </a:dk1>
      <a:lt1>
        <a:sysClr val="window" lastClr="FFFFFF"/>
      </a:lt1>
      <a:dk2>
        <a:srgbClr val="44546A"/>
      </a:dk2>
      <a:lt2>
        <a:srgbClr val="E7E6E6"/>
      </a:lt2>
      <a:accent1>
        <a:srgbClr val="B20031"/>
      </a:accent1>
      <a:accent2>
        <a:srgbClr val="E61E28"/>
      </a:accent2>
      <a:accent3>
        <a:srgbClr val="006AB6"/>
      </a:accent3>
      <a:accent4>
        <a:srgbClr val="00ABA5"/>
      </a:accent4>
      <a:accent5>
        <a:srgbClr val="F18700"/>
      </a:accent5>
      <a:accent6>
        <a:srgbClr val="AA4C8C"/>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4240</TotalTime>
  <Words>3692</Words>
  <Application>Microsoft Office PowerPoint</Application>
  <PresentationFormat>ワイド画面</PresentationFormat>
  <Paragraphs>477</Paragraphs>
  <Slides>67</Slides>
  <Notes>35</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67</vt:i4>
      </vt:variant>
    </vt:vector>
  </HeadingPairs>
  <TitlesOfParts>
    <vt:vector size="73" baseType="lpstr">
      <vt:lpstr>Noto Sans JP Black</vt:lpstr>
      <vt:lpstr>Noto Sans JP Bold</vt:lpstr>
      <vt:lpstr>Noto Sans JP Regular</vt:lpstr>
      <vt:lpstr>游ゴシック</vt:lpstr>
      <vt:lpstr>Arial</vt:lpstr>
      <vt:lpstr>Office テーマ</vt:lpstr>
      <vt:lpstr>Amazon QuickSuiteハンズオン </vt:lpstr>
      <vt:lpstr>自己紹介</vt:lpstr>
      <vt:lpstr>アジェンダ</vt:lpstr>
      <vt:lpstr>Amazon Quick Suiteとは？</vt:lpstr>
      <vt:lpstr>Amazon Quick Suiteとは？</vt:lpstr>
      <vt:lpstr>Amazon Quick Suite主要機能</vt:lpstr>
      <vt:lpstr>Amazon Quick Suite主要機能</vt:lpstr>
      <vt:lpstr>PowerPoint プレゼンテーション</vt:lpstr>
      <vt:lpstr>Quick Suite　サインイン方法</vt:lpstr>
      <vt:lpstr>Quick Suite　サインイン方法</vt:lpstr>
      <vt:lpstr>Quick Suite　サインイン方法</vt:lpstr>
      <vt:lpstr>Quick Suite　サインイン方法</vt:lpstr>
      <vt:lpstr>1.Chat Agentsを活用し情報収集</vt:lpstr>
      <vt:lpstr>Amazon Quick Suite Chat Agentsを活用し情報収集</vt:lpstr>
      <vt:lpstr>実践手順:Step1.PDFダウンロード</vt:lpstr>
      <vt:lpstr>実践手順:Step2.PDFアップロード</vt:lpstr>
      <vt:lpstr>実践手順:Step3.PDFアップロード</vt:lpstr>
      <vt:lpstr>実践手順:Step4.質問の入力</vt:lpstr>
      <vt:lpstr>2.自分専用のAI Agentを作ろう</vt:lpstr>
      <vt:lpstr>MCP-自分専用のAI Agentを作ろう</vt:lpstr>
      <vt:lpstr>MCP(Model Context Protocol)とは？？</vt:lpstr>
      <vt:lpstr>補足:Kiroで簡単に自作MCPサーバ作成</vt:lpstr>
      <vt:lpstr>実践手順:1.MCPの設定</vt:lpstr>
      <vt:lpstr>実践手順:2.MCPの設定</vt:lpstr>
      <vt:lpstr>実践手順:3.MCPの設定</vt:lpstr>
      <vt:lpstr>実践手順:4.MCPの設定</vt:lpstr>
      <vt:lpstr>実践手順:5.MCPの設定</vt:lpstr>
      <vt:lpstr>実践手順:6.MCPの設定</vt:lpstr>
      <vt:lpstr>実践手順:7.エージェントの作成</vt:lpstr>
      <vt:lpstr>実践手順:8.エージェントの作成</vt:lpstr>
      <vt:lpstr>実践手順:9.エージェントの作成</vt:lpstr>
      <vt:lpstr>実践手順:10.エージェントの作成</vt:lpstr>
      <vt:lpstr>実践手順:11.エージェントの作成</vt:lpstr>
      <vt:lpstr>実践手順:12.エージェントの作成</vt:lpstr>
      <vt:lpstr>2.自分専用のAI Agentを作ろう　ーまとめー</vt:lpstr>
      <vt:lpstr>2.自分専用のAI Agentを作ろう　ーまとめー</vt:lpstr>
      <vt:lpstr>3.Space 組織の知識を資産化</vt:lpstr>
      <vt:lpstr>3. Space 組織の知識を資産化</vt:lpstr>
      <vt:lpstr>3. Space 組織の知識を資産化</vt:lpstr>
      <vt:lpstr>実践手順:1.ダッシュボードの作成</vt:lpstr>
      <vt:lpstr>実践手順:2.ダッシュボードの作成</vt:lpstr>
      <vt:lpstr>実践手順:3.ダッシュボードの作成</vt:lpstr>
      <vt:lpstr>実践手順:4.ダッシュボードの作成</vt:lpstr>
      <vt:lpstr>実践手順:5.ダッシュボードの作成</vt:lpstr>
      <vt:lpstr>実践手順:6.ダッシュボードの作成</vt:lpstr>
      <vt:lpstr>実践手順:7.ダッシュボードの作成</vt:lpstr>
      <vt:lpstr>実践手順:8.Quick Suiteでダッシュボードと対話する</vt:lpstr>
      <vt:lpstr>実践手順:9.Quick Suiteでダッシュボードと対話する</vt:lpstr>
      <vt:lpstr>実践手順:10.Quick Suiteでダッシュボードと対話する</vt:lpstr>
      <vt:lpstr>実践手順:11.Quick Suiteでダッシュボードと対話する</vt:lpstr>
      <vt:lpstr>実践手順:12.Quick Suiteでダッシュボードと対話する</vt:lpstr>
      <vt:lpstr>実践手順:13.Quick Suiteでダッシュボードと対話する</vt:lpstr>
      <vt:lpstr>実践手順:14.Quick Suiteでダッシュボードと対話する</vt:lpstr>
      <vt:lpstr>実践手順:15.Quick Suiteでダッシュボードと対話する</vt:lpstr>
      <vt:lpstr>3. Space 組織の知識を資産化　ーまとめー</vt:lpstr>
      <vt:lpstr>4.Flows データ探索業務の自動化</vt:lpstr>
      <vt:lpstr>4.Flows データ探索業務の自動化</vt:lpstr>
      <vt:lpstr>4.Quick Automateとの違い</vt:lpstr>
      <vt:lpstr>4.Flows データ探索業務の自動化</vt:lpstr>
      <vt:lpstr>実践手順:1.フローの作成</vt:lpstr>
      <vt:lpstr>実践手順:2.フローの作成</vt:lpstr>
      <vt:lpstr>実践手順:3.フローの作成</vt:lpstr>
      <vt:lpstr>実践手順:4.作成したフローを使用する</vt:lpstr>
      <vt:lpstr>実践手順:5.フローの作成</vt:lpstr>
      <vt:lpstr>Flows データ探索業務の自動化　ーまとめー</vt:lpstr>
      <vt:lpstr>Quick Suiteハンズオン振り返り</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hsy-design Hosoya</dc:creator>
  <cp:lastModifiedBy>Tonogai Taiki</cp:lastModifiedBy>
  <cp:revision>88</cp:revision>
  <dcterms:created xsi:type="dcterms:W3CDTF">2022-11-02T16:22:29Z</dcterms:created>
  <dcterms:modified xsi:type="dcterms:W3CDTF">2026-02-12T07:17:42Z</dcterms:modified>
</cp:coreProperties>
</file>